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8" r:id="rId2"/>
    <p:sldMasterId id="2147483655" r:id="rId3"/>
  </p:sldMasterIdLst>
  <p:notesMasterIdLst>
    <p:notesMasterId r:id="rId22"/>
  </p:notesMasterIdLst>
  <p:handoutMasterIdLst>
    <p:handoutMasterId r:id="rId23"/>
  </p:handoutMasterIdLst>
  <p:sldIdLst>
    <p:sldId id="263" r:id="rId4"/>
    <p:sldId id="266" r:id="rId5"/>
    <p:sldId id="264" r:id="rId6"/>
    <p:sldId id="279" r:id="rId7"/>
    <p:sldId id="280" r:id="rId8"/>
    <p:sldId id="282" r:id="rId9"/>
    <p:sldId id="296" r:id="rId10"/>
    <p:sldId id="283" r:id="rId11"/>
    <p:sldId id="284" r:id="rId12"/>
    <p:sldId id="285" r:id="rId13"/>
    <p:sldId id="286" r:id="rId14"/>
    <p:sldId id="287" r:id="rId15"/>
    <p:sldId id="295" r:id="rId16"/>
    <p:sldId id="294" r:id="rId17"/>
    <p:sldId id="293" r:id="rId18"/>
    <p:sldId id="292" r:id="rId19"/>
    <p:sldId id="291" r:id="rId20"/>
    <p:sldId id="29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E75C0A"/>
    <a:srgbClr val="37495A"/>
    <a:srgbClr val="DC5A20"/>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3" autoAdjust="0"/>
    <p:restoredTop sz="71868" autoAdjust="0"/>
  </p:normalViewPr>
  <p:slideViewPr>
    <p:cSldViewPr snapToGrid="0" snapToObjects="1">
      <p:cViewPr>
        <p:scale>
          <a:sx n="66" d="100"/>
          <a:sy n="66" d="100"/>
        </p:scale>
        <p:origin x="-170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12491B-6302-AF4A-8A4E-C72EC82606D4}" type="datetimeFigureOut">
              <a:rPr lang="en-US" smtClean="0"/>
              <a:t>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7C3764-8583-894A-AA29-9CA346A089BE}" type="slidenum">
              <a:rPr lang="en-US" smtClean="0"/>
              <a:t>‹#›</a:t>
            </a:fld>
            <a:endParaRPr lang="en-US"/>
          </a:p>
        </p:txBody>
      </p:sp>
    </p:spTree>
    <p:extLst>
      <p:ext uri="{BB962C8B-B14F-4D97-AF65-F5344CB8AC3E}">
        <p14:creationId xmlns:p14="http://schemas.microsoft.com/office/powerpoint/2010/main" val="4240191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675ED-4318-524A-B08A-8F111B6AC655}" type="datetimeFigureOut">
              <a:rPr lang="en-US" smtClean="0"/>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30DB2-EAED-F245-AB00-6615003137D5}" type="slidenum">
              <a:rPr lang="en-US" smtClean="0"/>
              <a:t>‹#›</a:t>
            </a:fld>
            <a:endParaRPr lang="en-US"/>
          </a:p>
        </p:txBody>
      </p:sp>
    </p:spTree>
    <p:extLst>
      <p:ext uri="{BB962C8B-B14F-4D97-AF65-F5344CB8AC3E}">
        <p14:creationId xmlns:p14="http://schemas.microsoft.com/office/powerpoint/2010/main" val="38447108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a million horses</a:t>
            </a:r>
            <a:r>
              <a:rPr lang="en-GB" baseline="0" dirty="0" smtClean="0"/>
              <a:t> and</a:t>
            </a:r>
            <a:r>
              <a:rPr lang="en-GB" dirty="0" smtClean="0"/>
              <a:t> mules sent overseas in</a:t>
            </a:r>
            <a:r>
              <a:rPr lang="en-GB" baseline="0" dirty="0" smtClean="0"/>
              <a:t> WW1</a:t>
            </a:r>
          </a:p>
          <a:p>
            <a:r>
              <a:rPr lang="en-GB" baseline="0" dirty="0" smtClean="0"/>
              <a:t>Less than 60 000 returned to UK</a:t>
            </a:r>
          </a:p>
          <a:p>
            <a:r>
              <a:rPr lang="en-GB" baseline="0" dirty="0" smtClean="0"/>
              <a:t>Post 1918 thousands remained in Egypt, due to Australian quarantine rules not allowed to return home</a:t>
            </a:r>
          </a:p>
          <a:p>
            <a:r>
              <a:rPr lang="en-GB" baseline="0" dirty="0" smtClean="0"/>
              <a:t>Most sold off and end up doing heavy labour</a:t>
            </a:r>
          </a:p>
          <a:p>
            <a:r>
              <a:rPr lang="en-GB" baseline="0" dirty="0" smtClean="0"/>
              <a:t>New owners have little knowledge on how to care for equines</a:t>
            </a:r>
          </a:p>
          <a:p>
            <a:r>
              <a:rPr lang="en-GB" baseline="0" dirty="0" smtClean="0"/>
              <a:t>Dorothy Brooke arrives in Cairo in 1934</a:t>
            </a:r>
          </a:p>
          <a:p>
            <a:r>
              <a:rPr lang="en-GB" baseline="0" dirty="0" smtClean="0"/>
              <a:t>Raises funds and opens ‘ the Old War Horse Memorial Hospital</a:t>
            </a:r>
          </a:p>
          <a:p>
            <a:endParaRPr lang="en-GB" baseline="0" dirty="0" smtClean="0"/>
          </a:p>
          <a:p>
            <a:r>
              <a:rPr lang="en-GB" baseline="0" dirty="0" smtClean="0"/>
              <a:t>Brooke’s story began when one inspired animal lover , Dorothy Brooke, saw the suffering of animals that had been part of the Egypt Expeditionary Force in WW1. Due to Quarantine rules many thousand of these animals could not be repatriated. Dorothy set up a hospital to care for these animals. We have come along way since then.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2</a:t>
            </a:fld>
            <a:endParaRPr lang="en-US"/>
          </a:p>
        </p:txBody>
      </p:sp>
    </p:spTree>
    <p:extLst>
      <p:ext uri="{BB962C8B-B14F-4D97-AF65-F5344CB8AC3E}">
        <p14:creationId xmlns:p14="http://schemas.microsoft.com/office/powerpoint/2010/main" val="36855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As simple as a</a:t>
            </a:r>
            <a:r>
              <a:rPr lang="en-GB" baseline="0" dirty="0" smtClean="0"/>
              <a:t> shelter for shade</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Photo: Dewa Equine Fair, India</a:t>
            </a:r>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13</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strike="noStrike" kern="1200" baseline="0" dirty="0" smtClean="0">
                <a:solidFill>
                  <a:schemeClr val="tx1"/>
                </a:solidFill>
                <a:effectLst/>
                <a:latin typeface="+mn-lt"/>
                <a:ea typeface="+mn-ea"/>
                <a:cs typeface="+mn-cs"/>
              </a:rPr>
              <a:t>In Kenya </a:t>
            </a:r>
            <a:r>
              <a:rPr lang="en-GB" sz="1200" b="0" i="0" kern="1200" dirty="0" smtClean="0">
                <a:solidFill>
                  <a:schemeClr val="tx1"/>
                </a:solidFill>
                <a:effectLst/>
                <a:latin typeface="+mn-lt"/>
                <a:ea typeface="+mn-ea"/>
                <a:cs typeface="+mn-cs"/>
              </a:rPr>
              <a:t>we support schools in running </a:t>
            </a:r>
            <a:r>
              <a:rPr lang="en-GB" sz="1200" b="0" i="0" kern="1200" dirty="0" err="1" smtClean="0">
                <a:solidFill>
                  <a:schemeClr val="tx1"/>
                </a:solidFill>
                <a:effectLst/>
                <a:latin typeface="+mn-lt"/>
                <a:ea typeface="+mn-ea"/>
                <a:cs typeface="+mn-cs"/>
              </a:rPr>
              <a:t>Mtunze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Punda</a:t>
            </a:r>
            <a:r>
              <a:rPr lang="en-GB" sz="1200" b="0" i="0" kern="1200" dirty="0" smtClean="0">
                <a:solidFill>
                  <a:schemeClr val="tx1"/>
                </a:solidFill>
                <a:effectLst/>
                <a:latin typeface="+mn-lt"/>
                <a:ea typeface="+mn-ea"/>
                <a:cs typeface="+mn-cs"/>
              </a:rPr>
              <a:t> ("donkey care") clubs, which teach children how to look after donkeys and establish life-long, welfare-friendly behaviour towards them. The clubs have a range of activities such as poetry, games, music and theatre, as well as teaching children donkey husbandry practices. Our aim is for these children to promote donkey welfare within their own families and communities, leading to healthier and happier animals.</a:t>
            </a:r>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14</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School children in Senegal learning how to take</a:t>
            </a:r>
            <a:r>
              <a:rPr lang="en-GB" baseline="0" dirty="0" smtClean="0"/>
              <a:t> care of their animals</a:t>
            </a:r>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15</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altLang="en-US" dirty="0" smtClean="0">
                <a:latin typeface="Arial" charset="0"/>
                <a:ea typeface="ＭＳ Ｐゴシック" pitchFamily="34" charset="-128"/>
              </a:rPr>
              <a:t>To sum up – the Brooke is working to make sure that working animals are healthy, happy and able to help support their owners family.</a:t>
            </a:r>
          </a:p>
          <a:p>
            <a:pPr>
              <a:buFontTx/>
              <a:buChar char="•"/>
            </a:pPr>
            <a:endParaRPr lang="en-GB" altLang="en-US" dirty="0" smtClean="0">
              <a:latin typeface="Arial" charset="0"/>
              <a:ea typeface="ＭＳ Ｐゴシック" pitchFamily="34" charset="-128"/>
            </a:endParaRPr>
          </a:p>
          <a:p>
            <a:pPr>
              <a:buFontTx/>
              <a:buChar char="•"/>
            </a:pPr>
            <a:r>
              <a:rPr lang="en-GB" altLang="en-US" dirty="0" smtClean="0">
                <a:latin typeface="Arial" charset="0"/>
                <a:ea typeface="ＭＳ Ｐゴシック" pitchFamily="34" charset="-128"/>
              </a:rPr>
              <a:t>Simple</a:t>
            </a:r>
            <a:r>
              <a:rPr lang="en-GB" altLang="en-US" baseline="0" dirty="0" smtClean="0">
                <a:latin typeface="Arial" charset="0"/>
                <a:ea typeface="ＭＳ Ｐゴシック" pitchFamily="34" charset="-128"/>
              </a:rPr>
              <a:t> and quick changes like offering a horse or donkey water two or three times more over the course of a day, or making sure their hooves are clean, can change their lives.</a:t>
            </a:r>
            <a:endParaRPr lang="en-GB" altLang="en-US" dirty="0" smtClean="0">
              <a:latin typeface="Arial" charset="0"/>
              <a:ea typeface="ＭＳ Ｐゴシック" pitchFamily="34" charset="-128"/>
            </a:endParaRPr>
          </a:p>
          <a:p>
            <a:pPr>
              <a:buFontTx/>
              <a:buNone/>
            </a:pPr>
            <a:endParaRPr lang="en-GB" altLang="en-US" dirty="0" smtClean="0">
              <a:latin typeface="Arial" charset="0"/>
              <a:ea typeface="ＭＳ Ｐゴシック" pitchFamily="34" charset="-128"/>
            </a:endParaRPr>
          </a:p>
          <a:p>
            <a:pPr>
              <a:buFontTx/>
              <a:buChar char="•"/>
            </a:pPr>
            <a:r>
              <a:rPr lang="en-GB" altLang="en-US" dirty="0" smtClean="0">
                <a:latin typeface="Arial" charset="0"/>
                <a:ea typeface="ＭＳ Ｐゴシック" pitchFamily="34" charset="-128"/>
              </a:rPr>
              <a:t>So, as you can see, with the help of our supporters, we can and do make a difference to the lives of both the animals and the people.  But here’s the thing – Brooke</a:t>
            </a:r>
            <a:r>
              <a:rPr lang="en-GB" altLang="en-US" baseline="0" dirty="0" smtClean="0">
                <a:latin typeface="Arial" charset="0"/>
                <a:ea typeface="ＭＳ Ｐゴシック" pitchFamily="34" charset="-128"/>
              </a:rPr>
              <a:t> are now reaching almost 2 million animals each year, but as I mentioned, there are 100 million in the world, so there are still millions more that might need our help. </a:t>
            </a:r>
            <a:endParaRPr lang="en-GB" altLang="en-US" dirty="0" smtClean="0">
              <a:latin typeface="Arial"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16</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solidFill>
                  <a:srgbClr val="FF0000"/>
                </a:solidFill>
              </a:rPr>
              <a:t>[The Ask – for schools:]</a:t>
            </a:r>
            <a:endParaRPr lang="en-GB" b="1" baseline="0" dirty="0" smtClean="0">
              <a:solidFill>
                <a:srgbClr val="FF0000"/>
              </a:solidFill>
            </a:endParaRPr>
          </a:p>
          <a:p>
            <a:pPr>
              <a:defRPr/>
            </a:pPr>
            <a:endParaRPr lang="en-GB"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Spread the word –Would you like to help spread the word about Brooke’s vital work? Giving talks about Brooke in your local area is a great way to help raise awareness and encourage others to support its work. But please also just tell your friends and contacts, and if your vets, doctors or local library would be happy to display some newsletters and posters please contact the Brooke and we can provide these.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If you’d like to raise money for us, you can take on a challenge</a:t>
            </a:r>
            <a:r>
              <a:rPr lang="en-GB" baseline="0" dirty="0" smtClean="0"/>
              <a:t> - </a:t>
            </a:r>
            <a:r>
              <a:rPr lang="en-GB" dirty="0" smtClean="0"/>
              <a:t>from running events to skydives, horse rides to dog sledding across the Arctic, there are many ways to get involved in once-in-a-lifetime experiences whilst raising vital funds for the Brooke’s work.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You can also organise</a:t>
            </a:r>
            <a:r>
              <a:rPr lang="en-GB" baseline="0" dirty="0" smtClean="0"/>
              <a:t> your own event as a group - </a:t>
            </a:r>
            <a:r>
              <a:rPr lang="en-GB" dirty="0" smtClean="0"/>
              <a:t>holding your own event in aid of Brooke is a great way to raise awareness, raise funds and have fun! Whether you fancy holding a cake bake, quiz night, fashion show, raffle</a:t>
            </a:r>
            <a:r>
              <a:rPr lang="en-GB" baseline="0" dirty="0" smtClean="0"/>
              <a:t> or a</a:t>
            </a:r>
            <a:r>
              <a:rPr lang="en-GB" dirty="0" smtClean="0"/>
              <a:t> collection, Brooke can send you fundraising materials and provide advice to make your event a huge success. </a:t>
            </a:r>
          </a:p>
          <a:p>
            <a:pPr>
              <a:defRPr/>
            </a:pPr>
            <a:endParaRPr lang="en-GB" baseline="0" dirty="0" smtClean="0">
              <a:solidFill>
                <a:srgbClr val="FF0000"/>
              </a:solidFill>
            </a:endParaRPr>
          </a:p>
          <a:p>
            <a:pPr>
              <a:defRPr/>
            </a:pPr>
            <a:r>
              <a:rPr lang="en-GB" baseline="0" dirty="0" smtClean="0">
                <a:solidFill>
                  <a:srgbClr val="FF0000"/>
                </a:solidFill>
              </a:rPr>
              <a:t>Contact community@thebrooke.org</a:t>
            </a:r>
          </a:p>
          <a:p>
            <a:pPr>
              <a:defRPr/>
            </a:pPr>
            <a:endParaRPr lang="en-GB" baseline="0" dirty="0" smtClean="0">
              <a:solidFill>
                <a:srgbClr val="FF0000"/>
              </a:solidFill>
            </a:endParaRPr>
          </a:p>
          <a:p>
            <a:pPr>
              <a:defRPr/>
            </a:pPr>
            <a:endParaRPr lang="en-GB" dirty="0" smtClean="0"/>
          </a:p>
        </p:txBody>
      </p:sp>
      <p:sp>
        <p:nvSpPr>
          <p:cNvPr id="4" name="Slide Number Placeholder 3"/>
          <p:cNvSpPr>
            <a:spLocks noGrp="1"/>
          </p:cNvSpPr>
          <p:nvPr>
            <p:ph type="sldNum" sz="quarter" idx="10"/>
          </p:nvPr>
        </p:nvSpPr>
        <p:spPr/>
        <p:txBody>
          <a:bodyPr/>
          <a:lstStyle/>
          <a:p>
            <a:fld id="{7CF30DB2-EAED-F245-AB00-6615003137D5}" type="slidenum">
              <a:rPr lang="en-US" smtClean="0"/>
              <a:t>17</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Say there is</a:t>
            </a:r>
            <a:r>
              <a:rPr lang="en-GB" baseline="0" dirty="0" smtClean="0"/>
              <a:t> info available or leave time for questions?</a:t>
            </a:r>
            <a:endParaRPr lang="en-GB" dirty="0" smtClean="0"/>
          </a:p>
          <a:p>
            <a:endParaRPr lang="en-GB" dirty="0" smtClean="0"/>
          </a:p>
          <a:p>
            <a:r>
              <a:rPr lang="en-GB" dirty="0" smtClean="0"/>
              <a:t>Optional:</a:t>
            </a:r>
            <a:r>
              <a:rPr lang="en-GB" baseline="0" dirty="0" smtClean="0"/>
              <a:t> short film https://www.youtube.com/watch?v=mw075PnTU24 Warning: contains images some may </a:t>
            </a:r>
            <a:r>
              <a:rPr lang="en-GB" baseline="0" smtClean="0"/>
              <a:t>find distressing. </a:t>
            </a:r>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18</a:t>
            </a:fld>
            <a:endParaRPr lang="en-US"/>
          </a:p>
        </p:txBody>
      </p:sp>
    </p:spTree>
    <p:extLst>
      <p:ext uri="{BB962C8B-B14F-4D97-AF65-F5344CB8AC3E}">
        <p14:creationId xmlns:p14="http://schemas.microsoft.com/office/powerpoint/2010/main" val="53081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smtClean="0">
                <a:latin typeface="Arial" charset="0"/>
                <a:ea typeface="ＭＳ Ｐゴシック" pitchFamily="34" charset="-128"/>
              </a:rPr>
              <a:t> Brooke works in 11 countries across Asia, Africa, the Middle East, Latin America and Australasia, through direct operations and partnerships with other charitable </a:t>
            </a:r>
            <a:r>
              <a:rPr lang="en-US" altLang="en-US" dirty="0" err="1" smtClean="0">
                <a:latin typeface="Arial" charset="0"/>
                <a:ea typeface="ＭＳ Ｐゴシック" pitchFamily="34" charset="-128"/>
              </a:rPr>
              <a:t>organisations</a:t>
            </a:r>
            <a:r>
              <a:rPr lang="en-US" altLang="en-US" dirty="0" smtClean="0">
                <a:latin typeface="Arial" charset="0"/>
                <a:ea typeface="ＭＳ Ｐゴシック" pitchFamily="34" charset="-128"/>
              </a:rPr>
              <a:t>. It</a:t>
            </a:r>
            <a:r>
              <a:rPr lang="en-US" altLang="en-US" baseline="0" dirty="0" smtClean="0">
                <a:latin typeface="Arial" charset="0"/>
                <a:ea typeface="ＭＳ Ｐゴシック" pitchFamily="34" charset="-128"/>
              </a:rPr>
              <a:t> also funds small projects in other countries through the Small Initiative Fund, which is now changing to the Innovation Fund.</a:t>
            </a:r>
            <a:endParaRPr lang="en-US" altLang="en-US" strike="dblStrike" baseline="0"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a:p>
            <a:pPr>
              <a:buFontTx/>
              <a:buChar char="•"/>
            </a:pPr>
            <a:r>
              <a:rPr lang="en-GB" sz="1200" kern="1200" dirty="0" smtClean="0">
                <a:solidFill>
                  <a:schemeClr val="tx1"/>
                </a:solidFill>
                <a:effectLst/>
                <a:latin typeface="+mn-lt"/>
                <a:ea typeface="+mn-ea"/>
                <a:cs typeface="+mn-cs"/>
              </a:rPr>
              <a:t>100 million working equines are the engines that power the developing world, doing the hardest jobs under the toughest conditions to support the livelihoods of 600 million people. That’s 9% of the world’s population.</a:t>
            </a:r>
            <a:r>
              <a:rPr lang="en-GB" altLang="en-US" dirty="0" smtClean="0">
                <a:latin typeface="Arial" charset="0"/>
                <a:ea typeface="ＭＳ Ｐゴシック" pitchFamily="34" charset="-128"/>
              </a:rPr>
              <a:t>  </a:t>
            </a:r>
            <a:br>
              <a:rPr lang="en-GB" altLang="en-US" dirty="0" smtClean="0">
                <a:latin typeface="Arial" charset="0"/>
                <a:ea typeface="ＭＳ Ｐゴシック" pitchFamily="34" charset="-128"/>
              </a:rPr>
            </a:br>
            <a:endParaRPr lang="en-GB" altLang="en-US" dirty="0" smtClean="0">
              <a:latin typeface="Arial" charset="0"/>
              <a:ea typeface="ＭＳ Ｐゴシック" pitchFamily="34" charset="-128"/>
            </a:endParaRPr>
          </a:p>
        </p:txBody>
      </p:sp>
      <p:sp>
        <p:nvSpPr>
          <p:cNvPr id="4" name="Slide Number Placeholder 3"/>
          <p:cNvSpPr>
            <a:spLocks noGrp="1"/>
          </p:cNvSpPr>
          <p:nvPr>
            <p:ph type="sldNum" sz="quarter" idx="10"/>
          </p:nvPr>
        </p:nvSpPr>
        <p:spPr/>
        <p:txBody>
          <a:bodyPr/>
          <a:lstStyle/>
          <a:p>
            <a:fld id="{7CF30DB2-EAED-F245-AB00-6615003137D5}" type="slidenum">
              <a:rPr lang="en-US" smtClean="0"/>
              <a:t>4</a:t>
            </a:fld>
            <a:endParaRPr lang="en-US"/>
          </a:p>
        </p:txBody>
      </p:sp>
    </p:spTree>
    <p:extLst>
      <p:ext uri="{BB962C8B-B14F-4D97-AF65-F5344CB8AC3E}">
        <p14:creationId xmlns:p14="http://schemas.microsoft.com/office/powerpoint/2010/main" val="349418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US" altLang="en-US" dirty="0" smtClean="0">
                <a:latin typeface="Arial" charset="0"/>
                <a:ea typeface="ＭＳ Ｐゴシック" pitchFamily="34" charset="-128"/>
              </a:rPr>
              <a:t>This is a donkey working in a coal mine</a:t>
            </a:r>
            <a:r>
              <a:rPr lang="en-US" altLang="en-US" baseline="0" dirty="0" smtClean="0">
                <a:latin typeface="Arial" charset="0"/>
                <a:ea typeface="ＭＳ Ｐゴシック" pitchFamily="34" charset="-128"/>
              </a:rPr>
              <a:t> in Pakistan. Here they work for up to 10 hours a day, thousands of </a:t>
            </a:r>
            <a:r>
              <a:rPr lang="en-US" altLang="en-US" baseline="0" dirty="0" err="1" smtClean="0">
                <a:latin typeface="Arial" charset="0"/>
                <a:ea typeface="ＭＳ Ｐゴシック" pitchFamily="34" charset="-128"/>
              </a:rPr>
              <a:t>metres</a:t>
            </a:r>
            <a:r>
              <a:rPr lang="en-US" altLang="en-US" baseline="0" dirty="0" smtClean="0">
                <a:latin typeface="Arial" charset="0"/>
                <a:ea typeface="ＭＳ Ｐゴシック" pitchFamily="34" charset="-128"/>
              </a:rPr>
              <a:t> down inside dusty and hot mines, carrying coal up and down, all day.</a:t>
            </a:r>
            <a:endParaRPr lang="en-US" altLang="en-US" dirty="0" smtClean="0">
              <a:latin typeface="Arial" charset="0"/>
              <a:ea typeface="ＭＳ Ｐゴシック" pitchFamily="34" charset="-128"/>
            </a:endParaRPr>
          </a:p>
          <a:p>
            <a:pPr>
              <a:lnSpc>
                <a:spcPct val="90000"/>
              </a:lnSpc>
              <a:buFontTx/>
              <a:buChar char="•"/>
            </a:pPr>
            <a:endParaRPr lang="en-US" altLang="en-US" dirty="0" smtClean="0">
              <a:latin typeface="Arial" charset="0"/>
              <a:ea typeface="ＭＳ Ｐゴシック" pitchFamily="34" charset="-128"/>
            </a:endParaRPr>
          </a:p>
          <a:p>
            <a:pPr>
              <a:lnSpc>
                <a:spcPct val="90000"/>
              </a:lnSpc>
              <a:buFontTx/>
              <a:buChar char="•"/>
            </a:pPr>
            <a:r>
              <a:rPr lang="en-US" altLang="en-US" dirty="0" smtClean="0">
                <a:latin typeface="Arial" charset="0"/>
                <a:ea typeface="ＭＳ Ｐゴシック" pitchFamily="34" charset="-128"/>
              </a:rPr>
              <a:t>Working animals toil in the world’s toughest environments -</a:t>
            </a:r>
            <a:r>
              <a:rPr lang="en-US" altLang="en-US" dirty="0" smtClean="0">
                <a:solidFill>
                  <a:srgbClr val="000000"/>
                </a:solidFill>
                <a:latin typeface="Arial" charset="0"/>
                <a:ea typeface="ＭＳ Ｐゴシック" pitchFamily="34" charset="-128"/>
              </a:rPr>
              <a:t> from blistering heat to unbearable cold, sprawling urban slums and rubbish tips, chaotic city streets, remote villages and unforgiving terrain.</a:t>
            </a:r>
          </a:p>
          <a:p>
            <a:pPr>
              <a:lnSpc>
                <a:spcPct val="90000"/>
              </a:lnSpc>
              <a:buFontTx/>
              <a:buChar char="•"/>
            </a:pPr>
            <a:endParaRPr lang="en-US" altLang="en-US" dirty="0" smtClean="0">
              <a:solidFill>
                <a:srgbClr val="000000"/>
              </a:solidFill>
              <a:latin typeface="Arial" charset="0"/>
              <a:ea typeface="ＭＳ Ｐゴシック" pitchFamily="34" charset="-128"/>
            </a:endParaRPr>
          </a:p>
          <a:p>
            <a:pPr>
              <a:lnSpc>
                <a:spcPct val="90000"/>
              </a:lnSpc>
              <a:buFontTx/>
              <a:buChar char="•"/>
            </a:pPr>
            <a:r>
              <a:rPr lang="en-US" altLang="en-US" dirty="0" smtClean="0">
                <a:latin typeface="Arial" charset="0"/>
                <a:ea typeface="ＭＳ Ｐゴシック" pitchFamily="34" charset="-128"/>
              </a:rPr>
              <a:t>They transport building materials (everything from metal sheeting to bricks to huge pieces of wood), crops (often to and from market several times a day and without rest, shade or water), goods and people (including tourists in certain areas)</a:t>
            </a:r>
          </a:p>
          <a:p>
            <a:pPr>
              <a:lnSpc>
                <a:spcPct val="90000"/>
              </a:lnSpc>
              <a:buFontTx/>
              <a:buNone/>
            </a:pPr>
            <a:endParaRPr lang="en-GB" altLang="en-US" dirty="0" smtClean="0">
              <a:latin typeface="Arial" charset="0"/>
              <a:ea typeface="ＭＳ Ｐゴシック" pitchFamily="34" charset="-128"/>
            </a:endParaRPr>
          </a:p>
          <a:p>
            <a:pPr>
              <a:lnSpc>
                <a:spcPct val="90000"/>
              </a:lnSpc>
              <a:buFontTx/>
              <a:buChar char="•"/>
            </a:pPr>
            <a:r>
              <a:rPr lang="en-GB" altLang="en-US" dirty="0" smtClean="0">
                <a:latin typeface="Arial" charset="0"/>
                <a:ea typeface="ＭＳ Ｐゴシック" pitchFamily="34" charset="-128"/>
              </a:rPr>
              <a:t>Picture: coalmine</a:t>
            </a:r>
            <a:r>
              <a:rPr lang="en-GB" altLang="en-US" baseline="0" dirty="0" smtClean="0">
                <a:latin typeface="Arial" charset="0"/>
                <a:ea typeface="ＭＳ Ｐゴシック" pitchFamily="34" charset="-128"/>
              </a:rPr>
              <a:t> donkey, Pakistan</a:t>
            </a:r>
            <a:endParaRPr lang="en-GB" altLang="en-US" dirty="0" smtClean="0">
              <a:latin typeface="Arial"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6</a:t>
            </a:fld>
            <a:endParaRPr lang="en-US"/>
          </a:p>
        </p:txBody>
      </p:sp>
    </p:spTree>
    <p:extLst>
      <p:ext uri="{BB962C8B-B14F-4D97-AF65-F5344CB8AC3E}">
        <p14:creationId xmlns:p14="http://schemas.microsoft.com/office/powerpoint/2010/main" val="43129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Char char="•"/>
            </a:pPr>
            <a:r>
              <a:rPr lang="en-US" altLang="en-US" dirty="0" smtClean="0">
                <a:solidFill>
                  <a:srgbClr val="000000"/>
                </a:solidFill>
                <a:latin typeface="Arial" charset="0"/>
                <a:ea typeface="ＭＳ Ｐゴシック" pitchFamily="34" charset="-128"/>
              </a:rPr>
              <a:t>They are often overloaded</a:t>
            </a:r>
            <a:r>
              <a:rPr lang="en-US" altLang="en-US" dirty="0" smtClean="0">
                <a:latin typeface="Arial" charset="0"/>
                <a:ea typeface="ＭＳ Ｐゴシック" pitchFamily="34" charset="-128"/>
              </a:rPr>
              <a:t>, sustain injuries that may not be properly treated and are vulnerable to disease</a:t>
            </a:r>
          </a:p>
          <a:p>
            <a:pPr>
              <a:lnSpc>
                <a:spcPct val="90000"/>
              </a:lnSpc>
              <a:buFontTx/>
              <a:buChar char="•"/>
            </a:pPr>
            <a:endParaRPr lang="en-US" altLang="en-US" dirty="0" smtClean="0">
              <a:latin typeface="Arial" charset="0"/>
              <a:ea typeface="ＭＳ Ｐゴシック" pitchFamily="34" charset="-128"/>
            </a:endParaRPr>
          </a:p>
          <a:p>
            <a:pPr marL="0" marR="0" indent="0" algn="l" defTabSz="457200" rtl="0" eaLnBrk="1" fontAlgn="auto" latinLnBrk="0" hangingPunct="1">
              <a:lnSpc>
                <a:spcPct val="90000"/>
              </a:lnSpc>
              <a:spcBef>
                <a:spcPts val="0"/>
              </a:spcBef>
              <a:spcAft>
                <a:spcPts val="0"/>
              </a:spcAft>
              <a:buClrTx/>
              <a:buSzTx/>
              <a:buFontTx/>
              <a:buChar char="•"/>
              <a:tabLst/>
              <a:defRPr/>
            </a:pPr>
            <a:r>
              <a:rPr lang="en-GB" altLang="en-US" dirty="0" smtClean="0">
                <a:latin typeface="Arial" charset="0"/>
                <a:ea typeface="ＭＳ Ｐゴシック" pitchFamily="34" charset="-128"/>
              </a:rPr>
              <a:t>People</a:t>
            </a:r>
            <a:r>
              <a:rPr lang="en-GB" altLang="en-US" baseline="0" dirty="0" smtClean="0">
                <a:latin typeface="Arial" charset="0"/>
                <a:ea typeface="ＭＳ Ｐゴシック" pitchFamily="34" charset="-128"/>
              </a:rPr>
              <a:t> living in marginalised communities use working horses, donkeys and mules to earn a living, so </a:t>
            </a:r>
            <a:r>
              <a:rPr lang="en-GB" altLang="en-US" dirty="0" smtClean="0">
                <a:latin typeface="Arial" charset="0"/>
                <a:ea typeface="ＭＳ Ｐゴシック" pitchFamily="34" charset="-128"/>
              </a:rPr>
              <a:t>these animals are extremely important to these people. However, due to </a:t>
            </a:r>
            <a:r>
              <a:rPr lang="en-GB" altLang="en-US" baseline="0" dirty="0" smtClean="0">
                <a:latin typeface="Arial" charset="0"/>
                <a:ea typeface="ＭＳ Ｐゴシック" pitchFamily="34" charset="-128"/>
              </a:rPr>
              <a:t>poverty or a </a:t>
            </a:r>
            <a:r>
              <a:rPr lang="en-GB" altLang="en-US" dirty="0" smtClean="0">
                <a:latin typeface="Arial" charset="0"/>
                <a:ea typeface="ＭＳ Ｐゴシック" pitchFamily="34" charset="-128"/>
              </a:rPr>
              <a:t>lack of knowledge and veterinary</a:t>
            </a:r>
            <a:r>
              <a:rPr lang="en-GB" altLang="en-US" baseline="0" dirty="0" smtClean="0">
                <a:latin typeface="Arial" charset="0"/>
                <a:ea typeface="ＭＳ Ｐゴシック" pitchFamily="34" charset="-128"/>
              </a:rPr>
              <a:t> services, their animals</a:t>
            </a:r>
            <a:r>
              <a:rPr lang="en-GB" altLang="en-US" dirty="0" smtClean="0">
                <a:latin typeface="Arial" charset="0"/>
                <a:ea typeface="ＭＳ Ｐゴシック" pitchFamily="34" charset="-128"/>
              </a:rPr>
              <a:t> are often terribly overworked and poorly cared for.</a:t>
            </a:r>
          </a:p>
          <a:p>
            <a:pPr marL="0" marR="0" indent="0" algn="l" defTabSz="457200" rtl="0" eaLnBrk="1" fontAlgn="auto" latinLnBrk="0" hangingPunct="1">
              <a:lnSpc>
                <a:spcPct val="90000"/>
              </a:lnSpc>
              <a:spcBef>
                <a:spcPts val="0"/>
              </a:spcBef>
              <a:spcAft>
                <a:spcPts val="0"/>
              </a:spcAft>
              <a:buClrTx/>
              <a:buSzTx/>
              <a:buFontTx/>
              <a:buChar char="•"/>
              <a:tabLst/>
              <a:defRPr/>
            </a:pPr>
            <a:endParaRPr lang="en-GB" altLang="en-US" dirty="0" smtClean="0">
              <a:latin typeface="Arial" charset="0"/>
              <a:ea typeface="ＭＳ Ｐゴシック" pitchFamily="34" charset="-128"/>
            </a:endParaRPr>
          </a:p>
          <a:p>
            <a:pPr>
              <a:lnSpc>
                <a:spcPct val="90000"/>
              </a:lnSpc>
              <a:buFontTx/>
              <a:buChar char="•"/>
            </a:pPr>
            <a:r>
              <a:rPr lang="en-GB" altLang="en-US" dirty="0" smtClean="0">
                <a:latin typeface="Arial" charset="0"/>
                <a:ea typeface="ＭＳ Ｐゴシック" pitchFamily="34" charset="-128"/>
              </a:rPr>
              <a:t>These are the problems for them.  Sick, injured and sometimes dying animals are still put to work because there’s no alternative for their desperate owners.  </a:t>
            </a:r>
          </a:p>
          <a:p>
            <a:pPr>
              <a:lnSpc>
                <a:spcPct val="90000"/>
              </a:lnSpc>
              <a:buFontTx/>
              <a:buChar char="•"/>
            </a:pPr>
            <a:endParaRPr lang="en-GB" altLang="en-US" dirty="0" smtClean="0">
              <a:latin typeface="Arial" charset="0"/>
              <a:ea typeface="ＭＳ Ｐゴシック" pitchFamily="34" charset="-128"/>
            </a:endParaRPr>
          </a:p>
          <a:p>
            <a:endParaRPr lang="en-GB" dirty="0" smtClean="0"/>
          </a:p>
          <a:p>
            <a:r>
              <a:rPr lang="en-GB" dirty="0" smtClean="0"/>
              <a:t>Picture: Donkey in Senegal </a:t>
            </a:r>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7</a:t>
            </a:fld>
            <a:endParaRPr lang="en-US"/>
          </a:p>
        </p:txBody>
      </p:sp>
    </p:spTree>
    <p:extLst>
      <p:ext uri="{BB962C8B-B14F-4D97-AF65-F5344CB8AC3E}">
        <p14:creationId xmlns:p14="http://schemas.microsoft.com/office/powerpoint/2010/main" val="73417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Often carrying loads of over 50% of their body weight in extreme temperatures, over rough terrain and without water or shade. We don’t want to stop these</a:t>
            </a:r>
            <a:r>
              <a:rPr lang="en-GB" baseline="0" dirty="0" smtClean="0"/>
              <a:t> animals being used to help with livelihoods but loads need to be managed ( 20% of body weight) and be secure and balanced with correctly fitted packs.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trike="noStrik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trike="noStrik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trike="noStrike" baseline="0" dirty="0" smtClean="0"/>
              <a:t>Picture: Indian brick kiln, where temperatures can rise to over 50°C/122°F. Workers are paid per whole brick delivered, so overload and discard broken bricks on route. Horses, donkeys and mules can trip and injury themselves, and also suffer from dehydration.</a:t>
            </a:r>
          </a:p>
          <a:p>
            <a:endParaRPr lang="en-GB" strike="noStrike" baseline="0"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8</a:t>
            </a:fld>
            <a:endParaRPr lang="en-US"/>
          </a:p>
        </p:txBody>
      </p:sp>
    </p:spTree>
    <p:extLst>
      <p:ext uri="{BB962C8B-B14F-4D97-AF65-F5344CB8AC3E}">
        <p14:creationId xmlns:p14="http://schemas.microsoft.com/office/powerpoint/2010/main" val="365018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We’re often asked why the owners don’t do more to help their animals. In Brooke’s experience few people are wilfully cruel and the owners are trying</a:t>
            </a:r>
            <a:r>
              <a:rPr lang="en-GB" baseline="0" dirty="0" smtClean="0"/>
              <a:t> their hardest to care for their animals. I</a:t>
            </a:r>
            <a:r>
              <a:rPr lang="en-GB" dirty="0" smtClean="0"/>
              <a:t>t is lack of knowledge and lack of money that prevents many owners from giving the care their animals need. Brooke recognises that people live in poverty across the world, but that it is these people who can give the solution to many of the problems we have just seen….</a:t>
            </a:r>
          </a:p>
          <a:p>
            <a:endParaRPr lang="en-GB" dirty="0" smtClean="0"/>
          </a:p>
          <a:p>
            <a:r>
              <a:rPr lang="en-GB" dirty="0" smtClean="0"/>
              <a:t>Picture: Pakistan coal miner </a:t>
            </a:r>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9</a:t>
            </a:fld>
            <a:endParaRPr lang="en-US"/>
          </a:p>
        </p:txBody>
      </p:sp>
    </p:spTree>
    <p:extLst>
      <p:ext uri="{BB962C8B-B14F-4D97-AF65-F5344CB8AC3E}">
        <p14:creationId xmlns:p14="http://schemas.microsoft.com/office/powerpoint/2010/main" val="110060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Animals can’t change</a:t>
            </a:r>
            <a:r>
              <a:rPr lang="en-GB" baseline="0" dirty="0" smtClean="0"/>
              <a:t> their welfare but people can! We have created a THEORY OF CHANGE – which is basically our plan or strategy to create the change and find a solution!</a:t>
            </a:r>
          </a:p>
          <a:p>
            <a:r>
              <a:rPr lang="en-GB" baseline="0" dirty="0" smtClean="0"/>
              <a:t>1. We work with communities to provide them with the skills and support to unlock both compassion for their animals and know how – what to do when their horse or donkey is unwell</a:t>
            </a:r>
          </a:p>
          <a:p>
            <a:r>
              <a:rPr lang="en-GB" baseline="0" dirty="0" smtClean="0"/>
              <a:t>2. We work to train local vets and animal health workers to improve their skills and get them to move away from some traditional ways of healing which can be harmful</a:t>
            </a:r>
          </a:p>
          <a:p>
            <a:r>
              <a:rPr lang="en-GB" baseline="0" dirty="0" smtClean="0"/>
              <a:t>3. Importantly we LINK the two groups together – so people know where and who to go to when their animal is sick</a:t>
            </a:r>
          </a:p>
          <a:p>
            <a:r>
              <a:rPr lang="en-GB" baseline="0" dirty="0" smtClean="0"/>
              <a:t>4. And finally! the bigger picture is working with national and international governments to ensure that laws are passed that protect working animals welfare now and into the future.</a:t>
            </a:r>
          </a:p>
          <a:p>
            <a:endParaRPr lang="en-GB" baseline="0" dirty="0" smtClean="0"/>
          </a:p>
          <a:p>
            <a:r>
              <a:rPr lang="en-GB" baseline="0" dirty="0" smtClean="0"/>
              <a:t>The following slides show how we work with a range of different people to ensure we have a holistic solution involving all:…..</a:t>
            </a:r>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10</a:t>
            </a:fld>
            <a:endParaRPr lang="en-US"/>
          </a:p>
        </p:txBody>
      </p:sp>
    </p:spTree>
    <p:extLst>
      <p:ext uri="{BB962C8B-B14F-4D97-AF65-F5344CB8AC3E}">
        <p14:creationId xmlns:p14="http://schemas.microsoft.com/office/powerpoint/2010/main" val="227407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Brooke staff demonstrating</a:t>
            </a:r>
            <a:r>
              <a:rPr lang="en-GB" baseline="0" dirty="0" smtClean="0"/>
              <a:t> welfare friendly practices to donkey owners in Afghanistan</a:t>
            </a:r>
            <a:endParaRPr lang="en-GB" dirty="0" smtClean="0"/>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11</a:t>
            </a:fld>
            <a:endParaRPr lang="en-US"/>
          </a:p>
        </p:txBody>
      </p:sp>
    </p:spTree>
    <p:extLst>
      <p:ext uri="{BB962C8B-B14F-4D97-AF65-F5344CB8AC3E}">
        <p14:creationId xmlns:p14="http://schemas.microsoft.com/office/powerpoint/2010/main" val="423057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 the countries we work in, we work with staff teams that have experience and expertise in veterinary skills but importantly are trainers who can train local vets and animal health workers to provide those services when we’re not there; this is an example of Farriery training in India – healthy hooves make a real difference to a healthy animal-</a:t>
            </a:r>
            <a:r>
              <a:rPr lang="en-GB" baseline="0" dirty="0" smtClean="0"/>
              <a:t> preventing injuries such as lameness</a:t>
            </a:r>
            <a:endParaRPr lang="en-GB" dirty="0" smtClean="0"/>
          </a:p>
          <a:p>
            <a:r>
              <a:rPr lang="en-GB" altLang="en-US" strike="noStrike" baseline="0" dirty="0" smtClean="0">
                <a:latin typeface="Times New Roman" pitchFamily="18" charset="0"/>
                <a:ea typeface="ＭＳ Ｐゴシック" pitchFamily="34" charset="-128"/>
              </a:rPr>
              <a:t>To help us make sure we are reaching the working animals in most need, staff in all our country programmes use the same approach to identifying animals’ welfare problems.  The approach was developed in partnership with Bristol University Veterinary School. </a:t>
            </a:r>
          </a:p>
          <a:p>
            <a:endParaRPr lang="en-GB" altLang="en-US" strike="noStrike" baseline="0" dirty="0" smtClean="0">
              <a:latin typeface="Times New Roman" pitchFamily="18" charset="0"/>
              <a:ea typeface="ＭＳ Ｐゴシック" pitchFamily="34" charset="-128"/>
            </a:endParaRPr>
          </a:p>
          <a:p>
            <a:r>
              <a:rPr lang="en-GB" altLang="en-US" strike="noStrike" baseline="0" dirty="0" smtClean="0">
                <a:latin typeface="Times New Roman" pitchFamily="18" charset="0"/>
                <a:ea typeface="ＭＳ Ｐゴシック" pitchFamily="34" charset="-128"/>
              </a:rPr>
              <a:t> We must understand the local and specific causes of the welfare problems affecting animals and their owners rather than making assumptions or adopting a ‘one size fits all’ approach. Doing research to gain this understanding helps us to give the most effective advice to animal owners and local people, so it’s essential to Brooke’s work.  </a:t>
            </a:r>
          </a:p>
          <a:p>
            <a:endParaRPr lang="en-GB" altLang="en-US" strike="noStrike" baseline="0" dirty="0" smtClean="0">
              <a:latin typeface="Times New Roman" pitchFamily="18" charset="0"/>
              <a:ea typeface="ＭＳ Ｐゴシック" pitchFamily="34" charset="-128"/>
            </a:endParaRPr>
          </a:p>
          <a:p>
            <a:r>
              <a:rPr lang="en-GB" altLang="en-US" strike="noStrike" baseline="0" dirty="0" smtClean="0">
                <a:latin typeface="Times New Roman" pitchFamily="18" charset="0"/>
                <a:ea typeface="ＭＳ Ｐゴシック" pitchFamily="34" charset="-128"/>
              </a:rPr>
              <a:t>Brooke Country Programme teams who live in country are the closest to both the animals and the people who own or use them, so their experience is vital for answering those important research questions.</a:t>
            </a:r>
          </a:p>
          <a:p>
            <a:endParaRPr lang="en-GB" altLang="en-US" strike="sngStrike" baseline="0" dirty="0" smtClean="0">
              <a:latin typeface="Times New Roman" pitchFamily="18" charset="0"/>
              <a:ea typeface="ＭＳ Ｐゴシック" pitchFamily="34" charset="-128"/>
            </a:endParaRPr>
          </a:p>
          <a:p>
            <a:r>
              <a:rPr lang="en-GB" altLang="en-US" strike="noStrike" baseline="0" dirty="0" smtClean="0">
                <a:latin typeface="Times New Roman" pitchFamily="18" charset="0"/>
                <a:ea typeface="ＭＳ Ｐゴシック" pitchFamily="34" charset="-128"/>
              </a:rPr>
              <a:t>Research is also vital to support our conversations with governments and policy makers (our Advocacy work), to show them that the fundamental needs of these working animals are based on facts, rather than simply Brooke’s opinions.  </a:t>
            </a:r>
          </a:p>
          <a:p>
            <a:r>
              <a:rPr lang="en-GB" strike="noStrike" baseline="0" dirty="0" smtClean="0"/>
              <a:t>The Five Freedoms, created by the UK Farm Animal Welfare Council are used by Brooke to define what every animal should have:</a:t>
            </a:r>
          </a:p>
          <a:p>
            <a:r>
              <a:rPr lang="en-GB" strike="noStrike" baseline="0" dirty="0" smtClean="0"/>
              <a:t> Freedom from hunger and thirst – having access to fresh water and a diet to maintain full health and energy. </a:t>
            </a:r>
          </a:p>
          <a:p>
            <a:r>
              <a:rPr lang="en-GB" strike="noStrike" baseline="0" dirty="0" smtClean="0"/>
              <a:t> Freedom from discomfort – providing appropriate living and working conditions including shelter and a comfortable resting area. </a:t>
            </a:r>
          </a:p>
          <a:p>
            <a:r>
              <a:rPr lang="en-GB" strike="noStrike" baseline="0" dirty="0" smtClean="0"/>
              <a:t> Freedom from pain, injury and disease – ideally prevention, but if not, a fast diagnosis and treatment. </a:t>
            </a:r>
          </a:p>
          <a:p>
            <a:r>
              <a:rPr lang="en-GB" strike="noStrike" baseline="0" dirty="0" smtClean="0"/>
              <a:t> Freedom to express normal behaviour – providing sufficient space and proper facilities so that animals can groom and play with each other, and relax.</a:t>
            </a:r>
          </a:p>
          <a:p>
            <a:r>
              <a:rPr lang="en-GB" strike="noStrike" baseline="0" dirty="0" smtClean="0"/>
              <a:t> Freedom from fear and distress – ensuring conditions and treatment which avoid mental suffering</a:t>
            </a:r>
          </a:p>
          <a:p>
            <a:endParaRPr lang="en-GB" dirty="0"/>
          </a:p>
        </p:txBody>
      </p:sp>
      <p:sp>
        <p:nvSpPr>
          <p:cNvPr id="4" name="Slide Number Placeholder 3"/>
          <p:cNvSpPr>
            <a:spLocks noGrp="1"/>
          </p:cNvSpPr>
          <p:nvPr>
            <p:ph type="sldNum" sz="quarter" idx="10"/>
          </p:nvPr>
        </p:nvSpPr>
        <p:spPr/>
        <p:txBody>
          <a:bodyPr/>
          <a:lstStyle/>
          <a:p>
            <a:fld id="{7CF30DB2-EAED-F245-AB00-6615003137D5}" type="slidenum">
              <a:rPr lang="en-US" smtClean="0"/>
              <a:t>12</a:t>
            </a:fld>
            <a:endParaRPr lang="en-US"/>
          </a:p>
        </p:txBody>
      </p:sp>
    </p:spTree>
    <p:extLst>
      <p:ext uri="{BB962C8B-B14F-4D97-AF65-F5344CB8AC3E}">
        <p14:creationId xmlns:p14="http://schemas.microsoft.com/office/powerpoint/2010/main" val="53081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91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hoto_1">
    <p:spTree>
      <p:nvGrpSpPr>
        <p:cNvPr id="1" name=""/>
        <p:cNvGrpSpPr/>
        <p:nvPr/>
      </p:nvGrpSpPr>
      <p:grpSpPr>
        <a:xfrm>
          <a:off x="0" y="0"/>
          <a:ext cx="0" cy="0"/>
          <a:chOff x="0" y="0"/>
          <a:chExt cx="0" cy="0"/>
        </a:xfrm>
      </p:grpSpPr>
      <p:sp>
        <p:nvSpPr>
          <p:cNvPr id="13" name="Right Triangle 12"/>
          <p:cNvSpPr>
            <a:spLocks noChangeAspect="1"/>
          </p:cNvSpPr>
          <p:nvPr userDrawn="1"/>
        </p:nvSpPr>
        <p:spPr>
          <a:xfrm flipV="1">
            <a:off x="0" y="0"/>
            <a:ext cx="3600000" cy="5273248"/>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a:spLocks noChangeAspect="1"/>
          </p:cNvSpPr>
          <p:nvPr userDrawn="1"/>
        </p:nvSpPr>
        <p:spPr>
          <a:xfrm flipV="1">
            <a:off x="0" y="0"/>
            <a:ext cx="2880000" cy="4218599"/>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userDrawn="1"/>
        </p:nvSpPr>
        <p:spPr>
          <a:xfrm>
            <a:off x="5025571" y="3946071"/>
            <a:ext cx="914400" cy="914400"/>
          </a:xfrm>
          <a:prstGeom prst="rect">
            <a:avLst/>
          </a:prstGeom>
        </p:spPr>
        <p:txBody>
          <a:bodyPr vert="horz" wrap="none" lIns="91440" tIns="45720" rIns="91440" bIns="45720" rtlCol="0">
            <a:normAutofit/>
          </a:bodyPr>
          <a:lstStyle/>
          <a:p>
            <a:pPr marL="0" indent="0">
              <a:buNone/>
            </a:pPr>
            <a:endParaRPr lang="en-US" sz="4400" b="0" i="0" dirty="0" smtClean="0">
              <a:solidFill>
                <a:srgbClr val="E75C0A"/>
              </a:solidFill>
              <a:latin typeface="Solido Bold"/>
              <a:cs typeface="Solido Bold"/>
            </a:endParaRPr>
          </a:p>
        </p:txBody>
      </p:sp>
      <p:sp>
        <p:nvSpPr>
          <p:cNvPr id="15" name="Text Placeholder 2"/>
          <p:cNvSpPr txBox="1">
            <a:spLocks/>
          </p:cNvSpPr>
          <p:nvPr userDrawn="1"/>
        </p:nvSpPr>
        <p:spPr>
          <a:xfrm rot="5400000">
            <a:off x="-453155" y="692728"/>
            <a:ext cx="1526885" cy="4849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0" i="0" dirty="0" err="1" smtClean="0">
                <a:solidFill>
                  <a:schemeClr val="bg1"/>
                </a:solidFill>
                <a:latin typeface="Solido Bold"/>
                <a:cs typeface="Solido Bold"/>
              </a:rPr>
              <a:t>thebrooke.org</a:t>
            </a:r>
            <a:endParaRPr lang="en-GB" sz="1800" b="0" i="0" dirty="0">
              <a:solidFill>
                <a:schemeClr val="bg1"/>
              </a:solidFill>
              <a:latin typeface="Solido Book"/>
              <a:cs typeface="Solido Book"/>
            </a:endParaRPr>
          </a:p>
        </p:txBody>
      </p:sp>
      <p:pic>
        <p:nvPicPr>
          <p:cNvPr id="16" name="Picture 15"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4169" y="171739"/>
            <a:ext cx="1797896" cy="2002143"/>
          </a:xfrm>
          <a:prstGeom prst="rect">
            <a:avLst/>
          </a:prstGeom>
        </p:spPr>
      </p:pic>
      <p:sp>
        <p:nvSpPr>
          <p:cNvPr id="17" name="Right Triangle 16"/>
          <p:cNvSpPr>
            <a:spLocks noChangeAspect="1"/>
          </p:cNvSpPr>
          <p:nvPr userDrawn="1"/>
        </p:nvSpPr>
        <p:spPr>
          <a:xfrm rot="10800000" flipV="1">
            <a:off x="7328749" y="4196088"/>
            <a:ext cx="1821600" cy="2668262"/>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a:spLocks noChangeAspect="1"/>
          </p:cNvSpPr>
          <p:nvPr userDrawn="1"/>
        </p:nvSpPr>
        <p:spPr>
          <a:xfrm rot="10800000" flipV="1">
            <a:off x="7709104" y="4760333"/>
            <a:ext cx="1434896" cy="2101824"/>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67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_2">
    <p:spTree>
      <p:nvGrpSpPr>
        <p:cNvPr id="1" name=""/>
        <p:cNvGrpSpPr/>
        <p:nvPr/>
      </p:nvGrpSpPr>
      <p:grpSpPr>
        <a:xfrm>
          <a:off x="0" y="0"/>
          <a:ext cx="0" cy="0"/>
          <a:chOff x="0" y="0"/>
          <a:chExt cx="0" cy="0"/>
        </a:xfrm>
      </p:grpSpPr>
      <p:sp>
        <p:nvSpPr>
          <p:cNvPr id="5" name="Right Triangle 4"/>
          <p:cNvSpPr>
            <a:spLocks noChangeAspect="1"/>
          </p:cNvSpPr>
          <p:nvPr userDrawn="1"/>
        </p:nvSpPr>
        <p:spPr>
          <a:xfrm flipV="1">
            <a:off x="0" y="0"/>
            <a:ext cx="1354090" cy="1983457"/>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a:spLocks noChangeAspect="1"/>
          </p:cNvSpPr>
          <p:nvPr userDrawn="1"/>
        </p:nvSpPr>
        <p:spPr>
          <a:xfrm flipV="1">
            <a:off x="0" y="0"/>
            <a:ext cx="1083840" cy="1587600"/>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5"/>
          <p:cNvSpPr>
            <a:spLocks noGrp="1"/>
          </p:cNvSpPr>
          <p:nvPr>
            <p:ph type="body" sz="quarter" idx="10" hasCustomPrompt="1"/>
          </p:nvPr>
        </p:nvSpPr>
        <p:spPr>
          <a:xfrm>
            <a:off x="512942" y="2789945"/>
            <a:ext cx="8321798" cy="1732415"/>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798" h="1732415">
                <a:moveTo>
                  <a:pt x="0" y="0"/>
                </a:moveTo>
                <a:lnTo>
                  <a:pt x="8321798" y="23091"/>
                </a:lnTo>
                <a:lnTo>
                  <a:pt x="7178798" y="1709325"/>
                </a:lnTo>
                <a:lnTo>
                  <a:pt x="0" y="1732415"/>
                </a:lnTo>
                <a:lnTo>
                  <a:pt x="0" y="0"/>
                </a:lnTo>
                <a:close/>
              </a:path>
            </a:pathLst>
          </a:custGeom>
          <a:solidFill>
            <a:srgbClr val="FE5000">
              <a:alpha val="80000"/>
            </a:srgbClr>
          </a:solidFill>
          <a:ln>
            <a:noFill/>
          </a:ln>
        </p:spPr>
        <p:txBody>
          <a:bodyPr vert="horz" tIns="180000" rIns="900000" anchor="t" anchorCtr="0"/>
          <a:lstStyle>
            <a:lvl1pPr marL="180000" indent="0">
              <a:buNone/>
              <a:defRPr sz="28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presentation title</a:t>
            </a:r>
          </a:p>
        </p:txBody>
      </p:sp>
      <p:sp>
        <p:nvSpPr>
          <p:cNvPr id="12" name="Text Placeholder 5"/>
          <p:cNvSpPr>
            <a:spLocks noGrp="1"/>
          </p:cNvSpPr>
          <p:nvPr>
            <p:ph type="body" sz="quarter" idx="11" hasCustomPrompt="1"/>
          </p:nvPr>
        </p:nvSpPr>
        <p:spPr>
          <a:xfrm>
            <a:off x="512942" y="3489991"/>
            <a:ext cx="7530975" cy="716415"/>
          </a:xfrm>
          <a:prstGeom prst="rect">
            <a:avLst/>
          </a:prstGeom>
        </p:spPr>
        <p:txBody>
          <a:bodyPr vert="horz" lIns="108000"/>
          <a:lstStyle>
            <a:lvl1pPr marL="180000" marR="0" indent="0" algn="l" defTabSz="457200" rtl="0" eaLnBrk="1" fontAlgn="auto" latinLnBrk="0" hangingPunct="1">
              <a:lnSpc>
                <a:spcPct val="100000"/>
              </a:lnSpc>
              <a:spcBef>
                <a:spcPct val="20000"/>
              </a:spcBef>
              <a:spcAft>
                <a:spcPts val="0"/>
              </a:spcAft>
              <a:buClrTx/>
              <a:buSzTx/>
              <a:buFont typeface="Arial"/>
              <a:buNone/>
              <a:tabLst/>
              <a:defRPr sz="1800" b="0" i="0">
                <a:solidFill>
                  <a:srgbClr val="FFFFFF"/>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Speaker, Date, Location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dirty="0" smtClean="0"/>
          </a:p>
          <a:p>
            <a:pPr lvl="0"/>
            <a:endParaRPr lang="en-GB" dirty="0" smtClean="0"/>
          </a:p>
        </p:txBody>
      </p:sp>
      <p:pic>
        <p:nvPicPr>
          <p:cNvPr id="13" name="Picture 12"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4169" y="171739"/>
            <a:ext cx="1797896" cy="2002143"/>
          </a:xfrm>
          <a:prstGeom prst="rect">
            <a:avLst/>
          </a:prstGeom>
        </p:spPr>
      </p:pic>
    </p:spTree>
    <p:extLst>
      <p:ext uri="{BB962C8B-B14F-4D97-AF65-F5344CB8AC3E}">
        <p14:creationId xmlns:p14="http://schemas.microsoft.com/office/powerpoint/2010/main" val="187280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bevel section heading">
    <p:spTree>
      <p:nvGrpSpPr>
        <p:cNvPr id="1" name=""/>
        <p:cNvGrpSpPr/>
        <p:nvPr/>
      </p:nvGrpSpPr>
      <p:grpSpPr>
        <a:xfrm>
          <a:off x="0" y="0"/>
          <a:ext cx="0" cy="0"/>
          <a:chOff x="0" y="0"/>
          <a:chExt cx="0" cy="0"/>
        </a:xfrm>
      </p:grpSpPr>
      <p:sp>
        <p:nvSpPr>
          <p:cNvPr id="17" name="Right Triangle 16"/>
          <p:cNvSpPr>
            <a:spLocks noChangeAspect="1"/>
          </p:cNvSpPr>
          <p:nvPr userDrawn="1"/>
        </p:nvSpPr>
        <p:spPr>
          <a:xfrm rot="10800000" flipV="1">
            <a:off x="7328749" y="4196088"/>
            <a:ext cx="1821600" cy="2668262"/>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a:spLocks noChangeAspect="1"/>
          </p:cNvSpPr>
          <p:nvPr userDrawn="1"/>
        </p:nvSpPr>
        <p:spPr>
          <a:xfrm rot="10800000" flipV="1">
            <a:off x="7709104" y="4760333"/>
            <a:ext cx="1434896" cy="2101824"/>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20" name="Right Triangle 19"/>
          <p:cNvSpPr>
            <a:spLocks noChangeAspect="1"/>
          </p:cNvSpPr>
          <p:nvPr userDrawn="1"/>
        </p:nvSpPr>
        <p:spPr>
          <a:xfrm flipV="1">
            <a:off x="0" y="0"/>
            <a:ext cx="1354090" cy="1983457"/>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a:spLocks noChangeAspect="1"/>
          </p:cNvSpPr>
          <p:nvPr userDrawn="1"/>
        </p:nvSpPr>
        <p:spPr>
          <a:xfrm flipV="1">
            <a:off x="0" y="0"/>
            <a:ext cx="1083840" cy="1587600"/>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FFFFF"/>
                </a:solidFill>
                <a:latin typeface="Solido Book"/>
                <a:cs typeface="Solido Book"/>
              </a:rPr>
              <a:t>‹#›</a:t>
            </a:fld>
            <a:endParaRPr lang="en-US" sz="1400" b="0" i="0" dirty="0" smtClean="0">
              <a:solidFill>
                <a:srgbClr val="FFFFFF"/>
              </a:solidFill>
              <a:latin typeface="Solido Book"/>
              <a:cs typeface="Solido Book"/>
            </a:endParaRPr>
          </a:p>
        </p:txBody>
      </p:sp>
      <p:sp>
        <p:nvSpPr>
          <p:cNvPr id="26"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chemeClr val="bg1"/>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29" name="Text Placeholder 5"/>
          <p:cNvSpPr>
            <a:spLocks noGrp="1"/>
          </p:cNvSpPr>
          <p:nvPr>
            <p:ph type="body" sz="quarter" idx="10" hasCustomPrompt="1"/>
          </p:nvPr>
        </p:nvSpPr>
        <p:spPr>
          <a:xfrm>
            <a:off x="512942" y="2789945"/>
            <a:ext cx="8321798" cy="1732415"/>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798" h="1732415">
                <a:moveTo>
                  <a:pt x="0" y="0"/>
                </a:moveTo>
                <a:lnTo>
                  <a:pt x="8321798" y="23091"/>
                </a:lnTo>
                <a:lnTo>
                  <a:pt x="7178798" y="1709325"/>
                </a:lnTo>
                <a:lnTo>
                  <a:pt x="0" y="1732415"/>
                </a:lnTo>
                <a:lnTo>
                  <a:pt x="0" y="0"/>
                </a:lnTo>
                <a:close/>
              </a:path>
            </a:pathLst>
          </a:custGeom>
          <a:solidFill>
            <a:srgbClr val="FE5000">
              <a:alpha val="80000"/>
            </a:srgbClr>
          </a:solidFill>
          <a:ln>
            <a:noFill/>
          </a:ln>
        </p:spPr>
        <p:txBody>
          <a:bodyPr vert="horz" tIns="180000" rIns="900000" anchor="t" anchorCtr="0"/>
          <a:lstStyle>
            <a:lvl1pPr marL="180000" indent="0">
              <a:buNone/>
              <a:defRPr sz="28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30" name="Text Placeholder 5"/>
          <p:cNvSpPr>
            <a:spLocks noGrp="1"/>
          </p:cNvSpPr>
          <p:nvPr>
            <p:ph type="body" sz="quarter" idx="11" hasCustomPrompt="1"/>
          </p:nvPr>
        </p:nvSpPr>
        <p:spPr>
          <a:xfrm>
            <a:off x="512942" y="3489991"/>
            <a:ext cx="7530975" cy="716415"/>
          </a:xfrm>
          <a:prstGeom prst="rect">
            <a:avLst/>
          </a:prstGeom>
        </p:spPr>
        <p:txBody>
          <a:bodyPr vert="horz" lIns="108000"/>
          <a:lstStyle>
            <a:lvl1pPr marL="180000" marR="0" indent="0" algn="l" defTabSz="457200" rtl="0" eaLnBrk="1" fontAlgn="auto" latinLnBrk="0" hangingPunct="1">
              <a:lnSpc>
                <a:spcPct val="100000"/>
              </a:lnSpc>
              <a:spcBef>
                <a:spcPct val="20000"/>
              </a:spcBef>
              <a:spcAft>
                <a:spcPts val="0"/>
              </a:spcAft>
              <a:buClrTx/>
              <a:buSzTx/>
              <a:buFont typeface="Arial"/>
              <a:buNone/>
              <a:tabLst/>
              <a:defRPr sz="1800" b="0" i="0">
                <a:solidFill>
                  <a:srgbClr val="FFFFFF"/>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here to add bevel box body copy click here to add bevel box body copy click here to add bevel box body copy click here to add bevel box body copy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dirty="0" smtClean="0"/>
          </a:p>
          <a:p>
            <a:pPr lvl="0"/>
            <a:endParaRPr lang="en-GB" dirty="0" smtClean="0"/>
          </a:p>
        </p:txBody>
      </p:sp>
    </p:spTree>
    <p:extLst>
      <p:ext uri="{BB962C8B-B14F-4D97-AF65-F5344CB8AC3E}">
        <p14:creationId xmlns:p14="http://schemas.microsoft.com/office/powerpoint/2010/main" val="316061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bevel box layout">
    <p:spTree>
      <p:nvGrpSpPr>
        <p:cNvPr id="1" name=""/>
        <p:cNvGrpSpPr/>
        <p:nvPr/>
      </p:nvGrpSpPr>
      <p:grpSpPr>
        <a:xfrm>
          <a:off x="0" y="0"/>
          <a:ext cx="0" cy="0"/>
          <a:chOff x="0" y="0"/>
          <a:chExt cx="0" cy="0"/>
        </a:xfrm>
      </p:grpSpPr>
      <p:sp>
        <p:nvSpPr>
          <p:cNvPr id="10" name="Right Triangle 9"/>
          <p:cNvSpPr>
            <a:spLocks noChangeAspect="1"/>
          </p:cNvSpPr>
          <p:nvPr userDrawn="1"/>
        </p:nvSpPr>
        <p:spPr>
          <a:xfrm rot="10800000" flipV="1">
            <a:off x="7328749" y="4196088"/>
            <a:ext cx="1821600" cy="2668262"/>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Triangle 10"/>
          <p:cNvSpPr>
            <a:spLocks noChangeAspect="1"/>
          </p:cNvSpPr>
          <p:nvPr userDrawn="1"/>
        </p:nvSpPr>
        <p:spPr>
          <a:xfrm rot="10800000" flipV="1">
            <a:off x="7709104" y="4760333"/>
            <a:ext cx="1434896" cy="2101824"/>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16" name="Right Triangle 15"/>
          <p:cNvSpPr>
            <a:spLocks noChangeAspect="1"/>
          </p:cNvSpPr>
          <p:nvPr userDrawn="1"/>
        </p:nvSpPr>
        <p:spPr>
          <a:xfrm flipV="1">
            <a:off x="0" y="0"/>
            <a:ext cx="1354090" cy="1983457"/>
          </a:xfrm>
          <a:prstGeom prst="rtTriangle">
            <a:avLst/>
          </a:prstGeom>
          <a:solidFill>
            <a:srgbClr val="DC5A2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Triangle 16"/>
          <p:cNvSpPr>
            <a:spLocks noChangeAspect="1"/>
          </p:cNvSpPr>
          <p:nvPr userDrawn="1"/>
        </p:nvSpPr>
        <p:spPr>
          <a:xfrm flipV="1">
            <a:off x="0" y="0"/>
            <a:ext cx="1083840" cy="1587600"/>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FFFFF"/>
                </a:solidFill>
                <a:latin typeface="Solido Book"/>
                <a:cs typeface="Solido Book"/>
              </a:rPr>
              <a:t>‹#›</a:t>
            </a:fld>
            <a:endParaRPr lang="en-US" sz="1400" b="0" i="0" dirty="0" smtClean="0">
              <a:solidFill>
                <a:srgbClr val="FFFFFF"/>
              </a:solidFill>
              <a:latin typeface="Solido Book"/>
              <a:cs typeface="Solido Book"/>
            </a:endParaRPr>
          </a:p>
        </p:txBody>
      </p:sp>
      <p:sp>
        <p:nvSpPr>
          <p:cNvPr id="21"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chemeClr val="bg1"/>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26" name="Text Placeholder 5"/>
          <p:cNvSpPr>
            <a:spLocks noGrp="1"/>
          </p:cNvSpPr>
          <p:nvPr>
            <p:ph type="body" sz="quarter" idx="10" hasCustomPrompt="1"/>
          </p:nvPr>
        </p:nvSpPr>
        <p:spPr>
          <a:xfrm>
            <a:off x="4178463" y="466815"/>
            <a:ext cx="4143336" cy="1708169"/>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 name="connsiteX0" fmla="*/ 0 w 8321798"/>
              <a:gd name="connsiteY0" fmla="*/ 0 h 1743960"/>
              <a:gd name="connsiteX1" fmla="*/ 8321798 w 8321798"/>
              <a:gd name="connsiteY1" fmla="*/ 23091 h 1743960"/>
              <a:gd name="connsiteX2" fmla="*/ 7178798 w 8321798"/>
              <a:gd name="connsiteY2" fmla="*/ 1709325 h 1743960"/>
              <a:gd name="connsiteX3" fmla="*/ 4179455 w 8321798"/>
              <a:gd name="connsiteY3" fmla="*/ 1743960 h 1743960"/>
              <a:gd name="connsiteX4" fmla="*/ 0 w 8321798"/>
              <a:gd name="connsiteY4" fmla="*/ 0 h 1743960"/>
              <a:gd name="connsiteX0" fmla="*/ 0 w 4153889"/>
              <a:gd name="connsiteY0" fmla="*/ 0 h 1743960"/>
              <a:gd name="connsiteX1" fmla="*/ 4153889 w 4153889"/>
              <a:gd name="connsiteY1" fmla="*/ 23091 h 1743960"/>
              <a:gd name="connsiteX2" fmla="*/ 3010889 w 4153889"/>
              <a:gd name="connsiteY2" fmla="*/ 1709325 h 1743960"/>
              <a:gd name="connsiteX3" fmla="*/ 11546 w 4153889"/>
              <a:gd name="connsiteY3" fmla="*/ 1743960 h 1743960"/>
              <a:gd name="connsiteX4" fmla="*/ 0 w 4153889"/>
              <a:gd name="connsiteY4" fmla="*/ 0 h 1743960"/>
              <a:gd name="connsiteX0" fmla="*/ 0 w 4153889"/>
              <a:gd name="connsiteY0" fmla="*/ 0 h 1731260"/>
              <a:gd name="connsiteX1" fmla="*/ 4153889 w 4153889"/>
              <a:gd name="connsiteY1" fmla="*/ 23091 h 1731260"/>
              <a:gd name="connsiteX2" fmla="*/ 3010889 w 4153889"/>
              <a:gd name="connsiteY2" fmla="*/ 1709325 h 1731260"/>
              <a:gd name="connsiteX3" fmla="*/ 36946 w 4153889"/>
              <a:gd name="connsiteY3" fmla="*/ 1731260 h 1731260"/>
              <a:gd name="connsiteX4" fmla="*/ 0 w 4153889"/>
              <a:gd name="connsiteY4" fmla="*/ 0 h 1731260"/>
              <a:gd name="connsiteX0" fmla="*/ 0 w 4153889"/>
              <a:gd name="connsiteY0" fmla="*/ 0 h 1731260"/>
              <a:gd name="connsiteX1" fmla="*/ 4153889 w 4153889"/>
              <a:gd name="connsiteY1" fmla="*/ 23091 h 1731260"/>
              <a:gd name="connsiteX2" fmla="*/ 3010889 w 4153889"/>
              <a:gd name="connsiteY2" fmla="*/ 1709325 h 1731260"/>
              <a:gd name="connsiteX3" fmla="*/ 11546 w 4153889"/>
              <a:gd name="connsiteY3" fmla="*/ 1731260 h 1731260"/>
              <a:gd name="connsiteX4" fmla="*/ 0 w 4153889"/>
              <a:gd name="connsiteY4" fmla="*/ 0 h 1731260"/>
              <a:gd name="connsiteX0" fmla="*/ 2147 w 4143336"/>
              <a:gd name="connsiteY0" fmla="*/ 15009 h 1708169"/>
              <a:gd name="connsiteX1" fmla="*/ 4143336 w 4143336"/>
              <a:gd name="connsiteY1" fmla="*/ 0 h 1708169"/>
              <a:gd name="connsiteX2" fmla="*/ 3000336 w 4143336"/>
              <a:gd name="connsiteY2" fmla="*/ 1686234 h 1708169"/>
              <a:gd name="connsiteX3" fmla="*/ 993 w 4143336"/>
              <a:gd name="connsiteY3" fmla="*/ 1708169 h 1708169"/>
              <a:gd name="connsiteX4" fmla="*/ 2147 w 4143336"/>
              <a:gd name="connsiteY4" fmla="*/ 15009 h 170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36" h="1708169">
                <a:moveTo>
                  <a:pt x="2147" y="15009"/>
                </a:moveTo>
                <a:lnTo>
                  <a:pt x="4143336" y="0"/>
                </a:lnTo>
                <a:lnTo>
                  <a:pt x="3000336" y="1686234"/>
                </a:lnTo>
                <a:lnTo>
                  <a:pt x="993" y="1708169"/>
                </a:lnTo>
                <a:cubicBezTo>
                  <a:pt x="-2856" y="1126849"/>
                  <a:pt x="5996" y="596329"/>
                  <a:pt x="2147" y="15009"/>
                </a:cubicBezTo>
                <a:close/>
              </a:path>
            </a:pathLst>
          </a:custGeom>
          <a:solidFill>
            <a:srgbClr val="FE5000">
              <a:alpha val="80000"/>
            </a:srgbClr>
          </a:solidFill>
          <a:ln>
            <a:noFill/>
          </a:ln>
        </p:spPr>
        <p:txBody>
          <a:bodyPr vert="horz" tIns="180000" rIns="900000" anchor="ctr" anchorCtr="0"/>
          <a:lstStyle>
            <a:lvl1pPr marL="180000" indent="0">
              <a:buNone/>
              <a:defRPr sz="24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27" name="Text Placeholder 5"/>
          <p:cNvSpPr>
            <a:spLocks noGrp="1"/>
          </p:cNvSpPr>
          <p:nvPr>
            <p:ph type="body" sz="quarter" idx="11" hasCustomPrompt="1"/>
          </p:nvPr>
        </p:nvSpPr>
        <p:spPr>
          <a:xfrm>
            <a:off x="4178463" y="4459975"/>
            <a:ext cx="4143336" cy="1708169"/>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 name="connsiteX0" fmla="*/ 0 w 8321798"/>
              <a:gd name="connsiteY0" fmla="*/ 0 h 1743960"/>
              <a:gd name="connsiteX1" fmla="*/ 8321798 w 8321798"/>
              <a:gd name="connsiteY1" fmla="*/ 23091 h 1743960"/>
              <a:gd name="connsiteX2" fmla="*/ 7178798 w 8321798"/>
              <a:gd name="connsiteY2" fmla="*/ 1709325 h 1743960"/>
              <a:gd name="connsiteX3" fmla="*/ 4179455 w 8321798"/>
              <a:gd name="connsiteY3" fmla="*/ 1743960 h 1743960"/>
              <a:gd name="connsiteX4" fmla="*/ 0 w 8321798"/>
              <a:gd name="connsiteY4" fmla="*/ 0 h 1743960"/>
              <a:gd name="connsiteX0" fmla="*/ 0 w 4153889"/>
              <a:gd name="connsiteY0" fmla="*/ 0 h 1743960"/>
              <a:gd name="connsiteX1" fmla="*/ 4153889 w 4153889"/>
              <a:gd name="connsiteY1" fmla="*/ 23091 h 1743960"/>
              <a:gd name="connsiteX2" fmla="*/ 3010889 w 4153889"/>
              <a:gd name="connsiteY2" fmla="*/ 1709325 h 1743960"/>
              <a:gd name="connsiteX3" fmla="*/ 11546 w 4153889"/>
              <a:gd name="connsiteY3" fmla="*/ 1743960 h 1743960"/>
              <a:gd name="connsiteX4" fmla="*/ 0 w 4153889"/>
              <a:gd name="connsiteY4" fmla="*/ 0 h 1743960"/>
              <a:gd name="connsiteX0" fmla="*/ 0 w 4153889"/>
              <a:gd name="connsiteY0" fmla="*/ 0 h 1731260"/>
              <a:gd name="connsiteX1" fmla="*/ 4153889 w 4153889"/>
              <a:gd name="connsiteY1" fmla="*/ 23091 h 1731260"/>
              <a:gd name="connsiteX2" fmla="*/ 3010889 w 4153889"/>
              <a:gd name="connsiteY2" fmla="*/ 1709325 h 1731260"/>
              <a:gd name="connsiteX3" fmla="*/ 36946 w 4153889"/>
              <a:gd name="connsiteY3" fmla="*/ 1731260 h 1731260"/>
              <a:gd name="connsiteX4" fmla="*/ 0 w 4153889"/>
              <a:gd name="connsiteY4" fmla="*/ 0 h 1731260"/>
              <a:gd name="connsiteX0" fmla="*/ 0 w 4153889"/>
              <a:gd name="connsiteY0" fmla="*/ 0 h 1731260"/>
              <a:gd name="connsiteX1" fmla="*/ 4153889 w 4153889"/>
              <a:gd name="connsiteY1" fmla="*/ 23091 h 1731260"/>
              <a:gd name="connsiteX2" fmla="*/ 3010889 w 4153889"/>
              <a:gd name="connsiteY2" fmla="*/ 1709325 h 1731260"/>
              <a:gd name="connsiteX3" fmla="*/ 11546 w 4153889"/>
              <a:gd name="connsiteY3" fmla="*/ 1731260 h 1731260"/>
              <a:gd name="connsiteX4" fmla="*/ 0 w 4153889"/>
              <a:gd name="connsiteY4" fmla="*/ 0 h 1731260"/>
              <a:gd name="connsiteX0" fmla="*/ 2147 w 4143336"/>
              <a:gd name="connsiteY0" fmla="*/ 15009 h 1708169"/>
              <a:gd name="connsiteX1" fmla="*/ 4143336 w 4143336"/>
              <a:gd name="connsiteY1" fmla="*/ 0 h 1708169"/>
              <a:gd name="connsiteX2" fmla="*/ 3000336 w 4143336"/>
              <a:gd name="connsiteY2" fmla="*/ 1686234 h 1708169"/>
              <a:gd name="connsiteX3" fmla="*/ 993 w 4143336"/>
              <a:gd name="connsiteY3" fmla="*/ 1708169 h 1708169"/>
              <a:gd name="connsiteX4" fmla="*/ 2147 w 4143336"/>
              <a:gd name="connsiteY4" fmla="*/ 15009 h 170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36" h="1708169">
                <a:moveTo>
                  <a:pt x="2147" y="15009"/>
                </a:moveTo>
                <a:lnTo>
                  <a:pt x="4143336" y="0"/>
                </a:lnTo>
                <a:lnTo>
                  <a:pt x="3000336" y="1686234"/>
                </a:lnTo>
                <a:lnTo>
                  <a:pt x="993" y="1708169"/>
                </a:lnTo>
                <a:cubicBezTo>
                  <a:pt x="-2856" y="1126849"/>
                  <a:pt x="5996" y="596329"/>
                  <a:pt x="2147" y="15009"/>
                </a:cubicBezTo>
                <a:close/>
              </a:path>
            </a:pathLst>
          </a:custGeom>
          <a:solidFill>
            <a:srgbClr val="FE5000">
              <a:alpha val="80000"/>
            </a:srgbClr>
          </a:solidFill>
          <a:ln>
            <a:noFill/>
          </a:ln>
        </p:spPr>
        <p:txBody>
          <a:bodyPr vert="horz" tIns="180000" rIns="900000" anchor="ctr" anchorCtr="0"/>
          <a:lstStyle>
            <a:lvl1pPr marL="180000" indent="0">
              <a:buNone/>
              <a:defRPr sz="24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30" name="Text Placeholder 5"/>
          <p:cNvSpPr>
            <a:spLocks noGrp="1"/>
          </p:cNvSpPr>
          <p:nvPr>
            <p:ph type="body" sz="quarter" idx="12" hasCustomPrompt="1"/>
          </p:nvPr>
        </p:nvSpPr>
        <p:spPr>
          <a:xfrm>
            <a:off x="692860" y="2487919"/>
            <a:ext cx="4144476" cy="1702782"/>
          </a:xfrm>
          <a:custGeom>
            <a:avLst/>
            <a:gdLst>
              <a:gd name="connsiteX0" fmla="*/ 0 w 3530641"/>
              <a:gd name="connsiteY0" fmla="*/ 0 h 716415"/>
              <a:gd name="connsiteX1" fmla="*/ 3530641 w 3530641"/>
              <a:gd name="connsiteY1" fmla="*/ 0 h 716415"/>
              <a:gd name="connsiteX2" fmla="*/ 3530641 w 3530641"/>
              <a:gd name="connsiteY2" fmla="*/ 716415 h 716415"/>
              <a:gd name="connsiteX3" fmla="*/ 0 w 3530641"/>
              <a:gd name="connsiteY3" fmla="*/ 716415 h 716415"/>
              <a:gd name="connsiteX4" fmla="*/ 0 w 3530641"/>
              <a:gd name="connsiteY4" fmla="*/ 0 h 716415"/>
              <a:gd name="connsiteX0" fmla="*/ 0 w 4148708"/>
              <a:gd name="connsiteY0" fmla="*/ 8467 h 716415"/>
              <a:gd name="connsiteX1" fmla="*/ 4148708 w 4148708"/>
              <a:gd name="connsiteY1" fmla="*/ 0 h 716415"/>
              <a:gd name="connsiteX2" fmla="*/ 4148708 w 4148708"/>
              <a:gd name="connsiteY2" fmla="*/ 716415 h 716415"/>
              <a:gd name="connsiteX3" fmla="*/ 618067 w 4148708"/>
              <a:gd name="connsiteY3" fmla="*/ 716415 h 716415"/>
              <a:gd name="connsiteX4" fmla="*/ 0 w 4148708"/>
              <a:gd name="connsiteY4" fmla="*/ 8467 h 716415"/>
              <a:gd name="connsiteX0" fmla="*/ 0 w 4148708"/>
              <a:gd name="connsiteY0" fmla="*/ 8467 h 1723948"/>
              <a:gd name="connsiteX1" fmla="*/ 4148708 w 4148708"/>
              <a:gd name="connsiteY1" fmla="*/ 0 h 1723948"/>
              <a:gd name="connsiteX2" fmla="*/ 4148708 w 4148708"/>
              <a:gd name="connsiteY2" fmla="*/ 716415 h 1723948"/>
              <a:gd name="connsiteX3" fmla="*/ 1168400 w 4148708"/>
              <a:gd name="connsiteY3" fmla="*/ 1723948 h 1723948"/>
              <a:gd name="connsiteX4" fmla="*/ 0 w 4148708"/>
              <a:gd name="connsiteY4" fmla="*/ 8467 h 1723948"/>
              <a:gd name="connsiteX0" fmla="*/ 0 w 4148708"/>
              <a:gd name="connsiteY0" fmla="*/ 8467 h 1723948"/>
              <a:gd name="connsiteX1" fmla="*/ 4148708 w 4148708"/>
              <a:gd name="connsiteY1" fmla="*/ 0 h 1723948"/>
              <a:gd name="connsiteX2" fmla="*/ 4148708 w 4148708"/>
              <a:gd name="connsiteY2" fmla="*/ 1715482 h 1723948"/>
              <a:gd name="connsiteX3" fmla="*/ 1168400 w 4148708"/>
              <a:gd name="connsiteY3" fmla="*/ 1723948 h 1723948"/>
              <a:gd name="connsiteX4" fmla="*/ 0 w 4148708"/>
              <a:gd name="connsiteY4" fmla="*/ 8467 h 1723948"/>
              <a:gd name="connsiteX0" fmla="*/ 0 w 2993008"/>
              <a:gd name="connsiteY0" fmla="*/ 33867 h 1723948"/>
              <a:gd name="connsiteX1" fmla="*/ 2993008 w 2993008"/>
              <a:gd name="connsiteY1" fmla="*/ 0 h 1723948"/>
              <a:gd name="connsiteX2" fmla="*/ 2993008 w 2993008"/>
              <a:gd name="connsiteY2" fmla="*/ 1715482 h 1723948"/>
              <a:gd name="connsiteX3" fmla="*/ 12700 w 2993008"/>
              <a:gd name="connsiteY3" fmla="*/ 1723948 h 1723948"/>
              <a:gd name="connsiteX4" fmla="*/ 0 w 2993008"/>
              <a:gd name="connsiteY4" fmla="*/ 33867 h 1723948"/>
              <a:gd name="connsiteX0" fmla="*/ 1117611 w 4110619"/>
              <a:gd name="connsiteY0" fmla="*/ 33867 h 1736648"/>
              <a:gd name="connsiteX1" fmla="*/ 4110619 w 4110619"/>
              <a:gd name="connsiteY1" fmla="*/ 0 h 1736648"/>
              <a:gd name="connsiteX2" fmla="*/ 4110619 w 4110619"/>
              <a:gd name="connsiteY2" fmla="*/ 1715482 h 1736648"/>
              <a:gd name="connsiteX3" fmla="*/ 11 w 4110619"/>
              <a:gd name="connsiteY3" fmla="*/ 1736648 h 1736648"/>
              <a:gd name="connsiteX4" fmla="*/ 1117611 w 4110619"/>
              <a:gd name="connsiteY4" fmla="*/ 33867 h 1736648"/>
              <a:gd name="connsiteX0" fmla="*/ 1117616 w 4110624"/>
              <a:gd name="connsiteY0" fmla="*/ 33867 h 1736648"/>
              <a:gd name="connsiteX1" fmla="*/ 4110624 w 4110624"/>
              <a:gd name="connsiteY1" fmla="*/ 0 h 1736648"/>
              <a:gd name="connsiteX2" fmla="*/ 4110624 w 4110624"/>
              <a:gd name="connsiteY2" fmla="*/ 1715482 h 1736648"/>
              <a:gd name="connsiteX3" fmla="*/ 16 w 4110624"/>
              <a:gd name="connsiteY3" fmla="*/ 1736648 h 1736648"/>
              <a:gd name="connsiteX4" fmla="*/ 1117616 w 4110624"/>
              <a:gd name="connsiteY4" fmla="*/ 33867 h 1736648"/>
              <a:gd name="connsiteX0" fmla="*/ 1117616 w 4110624"/>
              <a:gd name="connsiteY0" fmla="*/ 16934 h 1719715"/>
              <a:gd name="connsiteX1" fmla="*/ 4102158 w 4110624"/>
              <a:gd name="connsiteY1" fmla="*/ 0 h 1719715"/>
              <a:gd name="connsiteX2" fmla="*/ 4110624 w 4110624"/>
              <a:gd name="connsiteY2" fmla="*/ 1698549 h 1719715"/>
              <a:gd name="connsiteX3" fmla="*/ 16 w 4110624"/>
              <a:gd name="connsiteY3" fmla="*/ 1719715 h 1719715"/>
              <a:gd name="connsiteX4" fmla="*/ 1117616 w 4110624"/>
              <a:gd name="connsiteY4" fmla="*/ 16934 h 1719715"/>
              <a:gd name="connsiteX0" fmla="*/ 1117600 w 4110608"/>
              <a:gd name="connsiteY0" fmla="*/ 16934 h 1719715"/>
              <a:gd name="connsiteX1" fmla="*/ 4102142 w 4110608"/>
              <a:gd name="connsiteY1" fmla="*/ 0 h 1719715"/>
              <a:gd name="connsiteX2" fmla="*/ 4110608 w 4110608"/>
              <a:gd name="connsiteY2" fmla="*/ 1698549 h 1719715"/>
              <a:gd name="connsiteX3" fmla="*/ 0 w 4110608"/>
              <a:gd name="connsiteY3" fmla="*/ 1719715 h 1719715"/>
              <a:gd name="connsiteX4" fmla="*/ 1117600 w 4110608"/>
              <a:gd name="connsiteY4" fmla="*/ 16934 h 1719715"/>
              <a:gd name="connsiteX0" fmla="*/ 1151467 w 4144475"/>
              <a:gd name="connsiteY0" fmla="*/ 16934 h 1719715"/>
              <a:gd name="connsiteX1" fmla="*/ 4136009 w 4144475"/>
              <a:gd name="connsiteY1" fmla="*/ 0 h 1719715"/>
              <a:gd name="connsiteX2" fmla="*/ 4144475 w 4144475"/>
              <a:gd name="connsiteY2" fmla="*/ 1698549 h 1719715"/>
              <a:gd name="connsiteX3" fmla="*/ 0 w 4144475"/>
              <a:gd name="connsiteY3" fmla="*/ 1719715 h 1719715"/>
              <a:gd name="connsiteX4" fmla="*/ 1151467 w 4144475"/>
              <a:gd name="connsiteY4" fmla="*/ 16934 h 1719715"/>
              <a:gd name="connsiteX0" fmla="*/ 1151467 w 4144475"/>
              <a:gd name="connsiteY0" fmla="*/ 0 h 1702781"/>
              <a:gd name="connsiteX1" fmla="*/ 4136009 w 4144475"/>
              <a:gd name="connsiteY1" fmla="*/ 126999 h 1702781"/>
              <a:gd name="connsiteX2" fmla="*/ 4144475 w 4144475"/>
              <a:gd name="connsiteY2" fmla="*/ 1681615 h 1702781"/>
              <a:gd name="connsiteX3" fmla="*/ 0 w 4144475"/>
              <a:gd name="connsiteY3" fmla="*/ 1702781 h 1702781"/>
              <a:gd name="connsiteX4" fmla="*/ 1151467 w 4144475"/>
              <a:gd name="connsiteY4" fmla="*/ 0 h 1702781"/>
              <a:gd name="connsiteX0" fmla="*/ 1151467 w 4144476"/>
              <a:gd name="connsiteY0" fmla="*/ 1 h 1702782"/>
              <a:gd name="connsiteX1" fmla="*/ 4144476 w 4144476"/>
              <a:gd name="connsiteY1" fmla="*/ 0 h 1702782"/>
              <a:gd name="connsiteX2" fmla="*/ 4144475 w 4144476"/>
              <a:gd name="connsiteY2" fmla="*/ 1681616 h 1702782"/>
              <a:gd name="connsiteX3" fmla="*/ 0 w 4144476"/>
              <a:gd name="connsiteY3" fmla="*/ 1702782 h 1702782"/>
              <a:gd name="connsiteX4" fmla="*/ 1151467 w 4144476"/>
              <a:gd name="connsiteY4" fmla="*/ 1 h 1702782"/>
              <a:gd name="connsiteX0" fmla="*/ 1210733 w 4144476"/>
              <a:gd name="connsiteY0" fmla="*/ 93134 h 1702782"/>
              <a:gd name="connsiteX1" fmla="*/ 4144476 w 4144476"/>
              <a:gd name="connsiteY1" fmla="*/ 0 h 1702782"/>
              <a:gd name="connsiteX2" fmla="*/ 4144475 w 4144476"/>
              <a:gd name="connsiteY2" fmla="*/ 1681616 h 1702782"/>
              <a:gd name="connsiteX3" fmla="*/ 0 w 4144476"/>
              <a:gd name="connsiteY3" fmla="*/ 1702782 h 1702782"/>
              <a:gd name="connsiteX4" fmla="*/ 1210733 w 4144476"/>
              <a:gd name="connsiteY4" fmla="*/ 93134 h 1702782"/>
              <a:gd name="connsiteX0" fmla="*/ 1143000 w 4144476"/>
              <a:gd name="connsiteY0" fmla="*/ 1 h 1702782"/>
              <a:gd name="connsiteX1" fmla="*/ 4144476 w 4144476"/>
              <a:gd name="connsiteY1" fmla="*/ 0 h 1702782"/>
              <a:gd name="connsiteX2" fmla="*/ 4144475 w 4144476"/>
              <a:gd name="connsiteY2" fmla="*/ 1681616 h 1702782"/>
              <a:gd name="connsiteX3" fmla="*/ 0 w 4144476"/>
              <a:gd name="connsiteY3" fmla="*/ 1702782 h 1702782"/>
              <a:gd name="connsiteX4" fmla="*/ 1143000 w 4144476"/>
              <a:gd name="connsiteY4" fmla="*/ 1 h 1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476" h="1702782">
                <a:moveTo>
                  <a:pt x="1143000" y="1"/>
                </a:moveTo>
                <a:lnTo>
                  <a:pt x="4144476" y="0"/>
                </a:lnTo>
                <a:cubicBezTo>
                  <a:pt x="4144476" y="560539"/>
                  <a:pt x="4144475" y="1121077"/>
                  <a:pt x="4144475" y="1681616"/>
                </a:cubicBezTo>
                <a:lnTo>
                  <a:pt x="0" y="1702782"/>
                </a:lnTo>
                <a:cubicBezTo>
                  <a:pt x="486833" y="936222"/>
                  <a:pt x="825499" y="453294"/>
                  <a:pt x="1143000" y="1"/>
                </a:cubicBezTo>
                <a:close/>
              </a:path>
            </a:pathLst>
          </a:custGeom>
          <a:solidFill>
            <a:srgbClr val="FE5000">
              <a:alpha val="80000"/>
            </a:srgbClr>
          </a:solidFill>
        </p:spPr>
        <p:txBody>
          <a:bodyPr vert="horz" anchor="ctr" anchorCtr="0"/>
          <a:lstStyle>
            <a:lvl1pPr marL="1116000" marR="0" indent="0" algn="l" defTabSz="457200" rtl="0" eaLnBrk="1" fontAlgn="auto" latinLnBrk="0" hangingPunct="1">
              <a:lnSpc>
                <a:spcPct val="100000"/>
              </a:lnSpc>
              <a:spcBef>
                <a:spcPct val="20000"/>
              </a:spcBef>
              <a:spcAft>
                <a:spcPts val="0"/>
              </a:spcAft>
              <a:buClrTx/>
              <a:buSzTx/>
              <a:buFont typeface="Arial"/>
              <a:buNone/>
              <a:tabLst/>
              <a:defRPr sz="2400" b="0" i="0">
                <a:solidFill>
                  <a:srgbClr val="FFFFFF"/>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Tree>
    <p:extLst>
      <p:ext uri="{BB962C8B-B14F-4D97-AF65-F5344CB8AC3E}">
        <p14:creationId xmlns:p14="http://schemas.microsoft.com/office/powerpoint/2010/main" val="210691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agenda slide">
    <p:spTree>
      <p:nvGrpSpPr>
        <p:cNvPr id="1" name=""/>
        <p:cNvGrpSpPr/>
        <p:nvPr/>
      </p:nvGrpSpPr>
      <p:grpSpPr>
        <a:xfrm>
          <a:off x="0" y="0"/>
          <a:ext cx="0" cy="0"/>
          <a:chOff x="0" y="0"/>
          <a:chExt cx="0" cy="0"/>
        </a:xfrm>
      </p:grpSpPr>
      <p:sp>
        <p:nvSpPr>
          <p:cNvPr id="12" name="Right Triangle 11"/>
          <p:cNvSpPr>
            <a:spLocks noChangeAspect="1"/>
          </p:cNvSpPr>
          <p:nvPr userDrawn="1"/>
        </p:nvSpPr>
        <p:spPr>
          <a:xfrm rot="10800000" flipV="1">
            <a:off x="7336164" y="4197272"/>
            <a:ext cx="1822236" cy="2669195"/>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351644" y="1097643"/>
            <a:ext cx="6594928" cy="1381352"/>
          </a:xfrm>
          <a:prstGeom prst="rect">
            <a:avLst/>
          </a:prstGeom>
        </p:spPr>
        <p:txBody>
          <a:bodyPr vert="horz"/>
          <a:lstStyle>
            <a:lvl1pPr algn="l">
              <a:lnSpc>
                <a:spcPct val="90000"/>
              </a:lnSpc>
              <a:defRPr b="0" i="0">
                <a:solidFill>
                  <a:srgbClr val="FE5000"/>
                </a:solidFill>
                <a:latin typeface="Solido Book"/>
                <a:cs typeface="Solido Book"/>
              </a:defRPr>
            </a:lvl1pPr>
          </a:lstStyle>
          <a:p>
            <a:r>
              <a:rPr lang="en-GB" dirty="0" smtClean="0"/>
              <a:t>Click here to add agenda slide title</a:t>
            </a:r>
            <a:endParaRPr lang="en-US" dirty="0"/>
          </a:p>
        </p:txBody>
      </p:sp>
      <p:sp>
        <p:nvSpPr>
          <p:cNvPr id="7" name="Text Placeholder 5"/>
          <p:cNvSpPr>
            <a:spLocks noGrp="1"/>
          </p:cNvSpPr>
          <p:nvPr>
            <p:ph type="body" sz="quarter" idx="11" hasCustomPrompt="1"/>
          </p:nvPr>
        </p:nvSpPr>
        <p:spPr>
          <a:xfrm>
            <a:off x="1351643" y="2712584"/>
            <a:ext cx="6594929" cy="3510415"/>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i="0">
                <a:solidFill>
                  <a:srgbClr val="FE5000"/>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agenda points</a:t>
            </a:r>
          </a:p>
        </p:txBody>
      </p:sp>
      <p:pic>
        <p:nvPicPr>
          <p:cNvPr id="8" name="Picture 7"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2" name="TextBox 1"/>
          <p:cNvSpPr txBox="1"/>
          <p:nvPr userDrawn="1"/>
        </p:nvSpPr>
        <p:spPr>
          <a:xfrm>
            <a:off x="5025571" y="3946071"/>
            <a:ext cx="914400" cy="914400"/>
          </a:xfrm>
          <a:prstGeom prst="rect">
            <a:avLst/>
          </a:prstGeom>
        </p:spPr>
        <p:txBody>
          <a:bodyPr vert="horz" wrap="none" lIns="91440" tIns="45720" rIns="91440" bIns="45720" rtlCol="0">
            <a:normAutofit/>
          </a:bodyPr>
          <a:lstStyle/>
          <a:p>
            <a:pPr marL="0" indent="0">
              <a:buNone/>
            </a:pPr>
            <a:endParaRPr lang="en-US" sz="4400" b="0" i="0" dirty="0" smtClean="0">
              <a:solidFill>
                <a:srgbClr val="E75C0A"/>
              </a:solidFill>
              <a:latin typeface="Solido Bold"/>
              <a:cs typeface="Solido Bold"/>
            </a:endParaRPr>
          </a:p>
        </p:txBody>
      </p:sp>
      <p:sp>
        <p:nvSpPr>
          <p:cNvPr id="10"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rgbClr val="425563"/>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11" name="TextBox 10"/>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E5000"/>
                </a:solidFill>
                <a:latin typeface="Solido Book"/>
                <a:cs typeface="Solido Book"/>
              </a:rPr>
              <a:t>‹#›</a:t>
            </a:fld>
            <a:endParaRPr lang="en-US" sz="1400" b="0" i="0" dirty="0" smtClean="0">
              <a:solidFill>
                <a:srgbClr val="FE5000"/>
              </a:solidFill>
              <a:latin typeface="Solido Book"/>
              <a:cs typeface="Solido Book"/>
            </a:endParaRPr>
          </a:p>
        </p:txBody>
      </p:sp>
    </p:spTree>
    <p:extLst>
      <p:ext uri="{BB962C8B-B14F-4D97-AF65-F5344CB8AC3E}">
        <p14:creationId xmlns:p14="http://schemas.microsoft.com/office/powerpoint/2010/main" val="3177678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main content slide">
    <p:spTree>
      <p:nvGrpSpPr>
        <p:cNvPr id="1" name=""/>
        <p:cNvGrpSpPr/>
        <p:nvPr/>
      </p:nvGrpSpPr>
      <p:grpSpPr>
        <a:xfrm>
          <a:off x="0" y="0"/>
          <a:ext cx="0" cy="0"/>
          <a:chOff x="0" y="0"/>
          <a:chExt cx="0" cy="0"/>
        </a:xfrm>
      </p:grpSpPr>
      <p:sp>
        <p:nvSpPr>
          <p:cNvPr id="9" name="Right Triangle 8"/>
          <p:cNvSpPr>
            <a:spLocks noChangeAspect="1"/>
          </p:cNvSpPr>
          <p:nvPr userDrawn="1"/>
        </p:nvSpPr>
        <p:spPr>
          <a:xfrm rot="10800000" flipV="1">
            <a:off x="7336164" y="4197272"/>
            <a:ext cx="1822236" cy="2669195"/>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1351643" y="1088572"/>
            <a:ext cx="6613071" cy="1381352"/>
          </a:xfrm>
          <a:prstGeom prst="rect">
            <a:avLst/>
          </a:prstGeom>
        </p:spPr>
        <p:txBody>
          <a:bodyPr vert="horz"/>
          <a:lstStyle>
            <a:lvl1pPr algn="l">
              <a:lnSpc>
                <a:spcPct val="90000"/>
              </a:lnSpc>
              <a:defRPr sz="4400" b="0" i="0">
                <a:solidFill>
                  <a:srgbClr val="FE5000"/>
                </a:solidFill>
                <a:latin typeface="Solido Book"/>
                <a:cs typeface="Solido Book"/>
              </a:defRPr>
            </a:lvl1pPr>
          </a:lstStyle>
          <a:p>
            <a:r>
              <a:rPr lang="en-GB" dirty="0" smtClean="0"/>
              <a:t>Click here to add main body slide title</a:t>
            </a:r>
            <a:endParaRPr lang="en-US" dirty="0"/>
          </a:p>
        </p:txBody>
      </p:sp>
      <p:sp>
        <p:nvSpPr>
          <p:cNvPr id="6" name="Text Placeholder 5"/>
          <p:cNvSpPr>
            <a:spLocks noGrp="1"/>
          </p:cNvSpPr>
          <p:nvPr>
            <p:ph type="body" sz="quarter" idx="10" hasCustomPrompt="1"/>
          </p:nvPr>
        </p:nvSpPr>
        <p:spPr>
          <a:xfrm>
            <a:off x="1351643" y="2730959"/>
            <a:ext cx="6613071" cy="716415"/>
          </a:xfrm>
          <a:prstGeom prst="rect">
            <a:avLst/>
          </a:prstGeom>
        </p:spPr>
        <p:txBody>
          <a:bodyPr vert="horz"/>
          <a:lstStyle>
            <a:lvl1pPr marL="0" indent="0">
              <a:buNone/>
              <a:defRPr sz="3600" b="0" i="0">
                <a:solidFill>
                  <a:srgbClr val="425563"/>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subhead</a:t>
            </a:r>
          </a:p>
        </p:txBody>
      </p:sp>
      <p:sp>
        <p:nvSpPr>
          <p:cNvPr id="7" name="Text Placeholder 5"/>
          <p:cNvSpPr>
            <a:spLocks noGrp="1"/>
          </p:cNvSpPr>
          <p:nvPr>
            <p:ph type="body" sz="quarter" idx="11" hasCustomPrompt="1"/>
          </p:nvPr>
        </p:nvSpPr>
        <p:spPr>
          <a:xfrm>
            <a:off x="1351643" y="3710214"/>
            <a:ext cx="6613071" cy="2594429"/>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i="0">
                <a:solidFill>
                  <a:srgbClr val="FE5000"/>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bullets</a:t>
            </a:r>
          </a:p>
        </p:txBody>
      </p:sp>
      <p:pic>
        <p:nvPicPr>
          <p:cNvPr id="8" name="Picture 7"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10"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rgbClr val="425563"/>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11" name="TextBox 10"/>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E5000"/>
                </a:solidFill>
                <a:latin typeface="Solido Book"/>
                <a:cs typeface="Solido Book"/>
              </a:rPr>
              <a:t>‹#›</a:t>
            </a:fld>
            <a:endParaRPr lang="en-US" sz="1400" b="0" i="0" dirty="0" smtClean="0">
              <a:solidFill>
                <a:srgbClr val="FE5000"/>
              </a:solidFill>
              <a:latin typeface="Solido Book"/>
              <a:cs typeface="Solido Book"/>
            </a:endParaRPr>
          </a:p>
        </p:txBody>
      </p:sp>
    </p:spTree>
    <p:extLst>
      <p:ext uri="{BB962C8B-B14F-4D97-AF65-F5344CB8AC3E}">
        <p14:creationId xmlns:p14="http://schemas.microsoft.com/office/powerpoint/2010/main" val="71621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evel section heading">
    <p:spTree>
      <p:nvGrpSpPr>
        <p:cNvPr id="1" name=""/>
        <p:cNvGrpSpPr/>
        <p:nvPr/>
      </p:nvGrpSpPr>
      <p:grpSpPr>
        <a:xfrm>
          <a:off x="0" y="0"/>
          <a:ext cx="0" cy="0"/>
          <a:chOff x="0" y="0"/>
          <a:chExt cx="0" cy="0"/>
        </a:xfrm>
      </p:grpSpPr>
      <p:sp>
        <p:nvSpPr>
          <p:cNvPr id="4" name="Right Triangle 3"/>
          <p:cNvSpPr>
            <a:spLocks noChangeAspect="1"/>
          </p:cNvSpPr>
          <p:nvPr userDrawn="1"/>
        </p:nvSpPr>
        <p:spPr>
          <a:xfrm rot="10800000" flipV="1">
            <a:off x="7336164" y="4197272"/>
            <a:ext cx="1822236" cy="2669195"/>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12"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rgbClr val="425563"/>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13" name="TextBox 12"/>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E5000"/>
                </a:solidFill>
                <a:latin typeface="Solido Book"/>
                <a:cs typeface="Solido Book"/>
              </a:rPr>
              <a:t>‹#›</a:t>
            </a:fld>
            <a:endParaRPr lang="en-US" sz="1400" b="0" i="0" dirty="0" smtClean="0">
              <a:solidFill>
                <a:srgbClr val="FE5000"/>
              </a:solidFill>
              <a:latin typeface="Solido Book"/>
              <a:cs typeface="Solido Book"/>
            </a:endParaRPr>
          </a:p>
        </p:txBody>
      </p:sp>
      <p:sp>
        <p:nvSpPr>
          <p:cNvPr id="24" name="Text Placeholder 5"/>
          <p:cNvSpPr>
            <a:spLocks noGrp="1"/>
          </p:cNvSpPr>
          <p:nvPr>
            <p:ph type="body" sz="quarter" idx="10" hasCustomPrompt="1"/>
          </p:nvPr>
        </p:nvSpPr>
        <p:spPr>
          <a:xfrm>
            <a:off x="512942" y="2789945"/>
            <a:ext cx="8321798" cy="1732415"/>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798" h="1732415">
                <a:moveTo>
                  <a:pt x="0" y="0"/>
                </a:moveTo>
                <a:lnTo>
                  <a:pt x="8321798" y="23091"/>
                </a:lnTo>
                <a:lnTo>
                  <a:pt x="7178798" y="1709325"/>
                </a:lnTo>
                <a:lnTo>
                  <a:pt x="0" y="1732415"/>
                </a:lnTo>
                <a:lnTo>
                  <a:pt x="0" y="0"/>
                </a:lnTo>
                <a:close/>
              </a:path>
            </a:pathLst>
          </a:custGeom>
          <a:solidFill>
            <a:srgbClr val="FE5000"/>
          </a:solidFill>
          <a:ln>
            <a:noFill/>
          </a:ln>
        </p:spPr>
        <p:txBody>
          <a:bodyPr vert="horz" tIns="180000" rIns="900000" anchor="t" anchorCtr="0"/>
          <a:lstStyle>
            <a:lvl1pPr marL="180000" indent="0">
              <a:buNone/>
              <a:defRPr sz="28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25" name="Text Placeholder 5"/>
          <p:cNvSpPr>
            <a:spLocks noGrp="1"/>
          </p:cNvSpPr>
          <p:nvPr>
            <p:ph type="body" sz="quarter" idx="11" hasCustomPrompt="1"/>
          </p:nvPr>
        </p:nvSpPr>
        <p:spPr>
          <a:xfrm>
            <a:off x="512942" y="3489991"/>
            <a:ext cx="7530975" cy="716415"/>
          </a:xfrm>
          <a:prstGeom prst="rect">
            <a:avLst/>
          </a:prstGeom>
        </p:spPr>
        <p:txBody>
          <a:bodyPr vert="horz" lIns="108000"/>
          <a:lstStyle>
            <a:lvl1pPr marL="180000" marR="0" indent="0" algn="l" defTabSz="457200" rtl="0" eaLnBrk="1" fontAlgn="auto" latinLnBrk="0" hangingPunct="1">
              <a:lnSpc>
                <a:spcPct val="100000"/>
              </a:lnSpc>
              <a:spcBef>
                <a:spcPct val="20000"/>
              </a:spcBef>
              <a:spcAft>
                <a:spcPts val="0"/>
              </a:spcAft>
              <a:buClrTx/>
              <a:buSzTx/>
              <a:buFont typeface="Arial"/>
              <a:buNone/>
              <a:tabLst/>
              <a:defRPr sz="1800" b="0" i="0">
                <a:solidFill>
                  <a:srgbClr val="FFFFFF"/>
                </a:solidFill>
                <a:latin typeface="Solido Book"/>
                <a:cs typeface="Solido Book"/>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Click here to add bevel box body copy click here to add bevel box body copy click here to add bevel box body copy click here to add bevel box body copy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GB" dirty="0" smtClean="0"/>
          </a:p>
          <a:p>
            <a:pPr lvl="0"/>
            <a:endParaRPr lang="en-GB" dirty="0" smtClean="0"/>
          </a:p>
        </p:txBody>
      </p:sp>
    </p:spTree>
    <p:extLst>
      <p:ext uri="{BB962C8B-B14F-4D97-AF65-F5344CB8AC3E}">
        <p14:creationId xmlns:p14="http://schemas.microsoft.com/office/powerpoint/2010/main" val="220098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evel box layout">
    <p:spTree>
      <p:nvGrpSpPr>
        <p:cNvPr id="1" name=""/>
        <p:cNvGrpSpPr/>
        <p:nvPr/>
      </p:nvGrpSpPr>
      <p:grpSpPr>
        <a:xfrm>
          <a:off x="0" y="0"/>
          <a:ext cx="0" cy="0"/>
          <a:chOff x="0" y="0"/>
          <a:chExt cx="0" cy="0"/>
        </a:xfrm>
      </p:grpSpPr>
      <p:sp>
        <p:nvSpPr>
          <p:cNvPr id="6" name="Right Triangle 5"/>
          <p:cNvSpPr>
            <a:spLocks noChangeAspect="1"/>
          </p:cNvSpPr>
          <p:nvPr userDrawn="1"/>
        </p:nvSpPr>
        <p:spPr>
          <a:xfrm rot="10800000" flipV="1">
            <a:off x="7336164" y="4197272"/>
            <a:ext cx="1822236" cy="2669195"/>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TBR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9507" y="5825194"/>
            <a:ext cx="765769" cy="852763"/>
          </a:xfrm>
          <a:prstGeom prst="rect">
            <a:avLst/>
          </a:prstGeom>
        </p:spPr>
      </p:pic>
      <p:sp>
        <p:nvSpPr>
          <p:cNvPr id="15" name="Footer Placeholder 4"/>
          <p:cNvSpPr>
            <a:spLocks noGrp="1"/>
          </p:cNvSpPr>
          <p:nvPr>
            <p:ph type="ftr" sz="quarter" idx="3"/>
          </p:nvPr>
        </p:nvSpPr>
        <p:spPr>
          <a:xfrm>
            <a:off x="1351643" y="6374492"/>
            <a:ext cx="5031014" cy="365125"/>
          </a:xfrm>
          <a:prstGeom prst="rect">
            <a:avLst/>
          </a:prstGeom>
        </p:spPr>
        <p:txBody>
          <a:bodyPr vert="horz" lIns="91440" tIns="45720" rIns="91440" bIns="45720" rtlCol="0" anchor="ctr"/>
          <a:lstStyle>
            <a:lvl1pPr algn="ctr">
              <a:defRPr sz="1000" b="0" i="0">
                <a:solidFill>
                  <a:srgbClr val="425563"/>
                </a:solidFill>
                <a:latin typeface="Solido Book"/>
                <a:cs typeface="Solido Book"/>
              </a:defRPr>
            </a:lvl1pPr>
          </a:lstStyle>
          <a:p>
            <a:pPr algn="l"/>
            <a:r>
              <a:rPr lang="en-US" dirty="0" smtClean="0"/>
              <a:t>Edit presentation title here / Edit date here / </a:t>
            </a:r>
            <a:r>
              <a:rPr lang="en-US" dirty="0" err="1" smtClean="0"/>
              <a:t>thebrooke.org</a:t>
            </a:r>
            <a:r>
              <a:rPr lang="en-US" dirty="0" smtClean="0"/>
              <a:t>  </a:t>
            </a:r>
            <a:endParaRPr lang="en-US" dirty="0"/>
          </a:p>
        </p:txBody>
      </p:sp>
      <p:sp>
        <p:nvSpPr>
          <p:cNvPr id="16" name="TextBox 15"/>
          <p:cNvSpPr txBox="1"/>
          <p:nvPr userDrawn="1"/>
        </p:nvSpPr>
        <p:spPr>
          <a:xfrm>
            <a:off x="362857" y="6392634"/>
            <a:ext cx="625929" cy="321607"/>
          </a:xfrm>
          <a:prstGeom prst="rect">
            <a:avLst/>
          </a:prstGeom>
        </p:spPr>
        <p:txBody>
          <a:bodyPr vert="horz" wrap="none" lIns="91440" tIns="45720" rIns="91440" bIns="45720" rtlCol="0">
            <a:normAutofit/>
          </a:bodyPr>
          <a:lstStyle/>
          <a:p>
            <a:pPr marL="0" indent="0">
              <a:buNone/>
            </a:pPr>
            <a:fld id="{D3A9395F-59A9-614E-B4C5-B6BD9903F733}" type="slidenum">
              <a:rPr lang="en-US" sz="1400" b="0" i="0" smtClean="0">
                <a:solidFill>
                  <a:srgbClr val="FE5000"/>
                </a:solidFill>
                <a:latin typeface="Solido Book"/>
                <a:cs typeface="Solido Book"/>
              </a:rPr>
              <a:t>‹#›</a:t>
            </a:fld>
            <a:endParaRPr lang="en-US" sz="1400" b="0" i="0" dirty="0" smtClean="0">
              <a:solidFill>
                <a:srgbClr val="FE5000"/>
              </a:solidFill>
              <a:latin typeface="Solido Book"/>
              <a:cs typeface="Solido Book"/>
            </a:endParaRPr>
          </a:p>
        </p:txBody>
      </p:sp>
      <p:sp>
        <p:nvSpPr>
          <p:cNvPr id="17" name="Text Placeholder 5"/>
          <p:cNvSpPr>
            <a:spLocks noGrp="1"/>
          </p:cNvSpPr>
          <p:nvPr>
            <p:ph type="body" sz="quarter" idx="10" hasCustomPrompt="1"/>
          </p:nvPr>
        </p:nvSpPr>
        <p:spPr>
          <a:xfrm>
            <a:off x="4178463" y="466815"/>
            <a:ext cx="4143336" cy="1708169"/>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 name="connsiteX0" fmla="*/ 0 w 8321798"/>
              <a:gd name="connsiteY0" fmla="*/ 0 h 1743960"/>
              <a:gd name="connsiteX1" fmla="*/ 8321798 w 8321798"/>
              <a:gd name="connsiteY1" fmla="*/ 23091 h 1743960"/>
              <a:gd name="connsiteX2" fmla="*/ 7178798 w 8321798"/>
              <a:gd name="connsiteY2" fmla="*/ 1709325 h 1743960"/>
              <a:gd name="connsiteX3" fmla="*/ 4179455 w 8321798"/>
              <a:gd name="connsiteY3" fmla="*/ 1743960 h 1743960"/>
              <a:gd name="connsiteX4" fmla="*/ 0 w 8321798"/>
              <a:gd name="connsiteY4" fmla="*/ 0 h 1743960"/>
              <a:gd name="connsiteX0" fmla="*/ 0 w 4153889"/>
              <a:gd name="connsiteY0" fmla="*/ 0 h 1743960"/>
              <a:gd name="connsiteX1" fmla="*/ 4153889 w 4153889"/>
              <a:gd name="connsiteY1" fmla="*/ 23091 h 1743960"/>
              <a:gd name="connsiteX2" fmla="*/ 3010889 w 4153889"/>
              <a:gd name="connsiteY2" fmla="*/ 1709325 h 1743960"/>
              <a:gd name="connsiteX3" fmla="*/ 11546 w 4153889"/>
              <a:gd name="connsiteY3" fmla="*/ 1743960 h 1743960"/>
              <a:gd name="connsiteX4" fmla="*/ 0 w 4153889"/>
              <a:gd name="connsiteY4" fmla="*/ 0 h 1743960"/>
              <a:gd name="connsiteX0" fmla="*/ 0 w 4153889"/>
              <a:gd name="connsiteY0" fmla="*/ 0 h 1731260"/>
              <a:gd name="connsiteX1" fmla="*/ 4153889 w 4153889"/>
              <a:gd name="connsiteY1" fmla="*/ 23091 h 1731260"/>
              <a:gd name="connsiteX2" fmla="*/ 3010889 w 4153889"/>
              <a:gd name="connsiteY2" fmla="*/ 1709325 h 1731260"/>
              <a:gd name="connsiteX3" fmla="*/ 36946 w 4153889"/>
              <a:gd name="connsiteY3" fmla="*/ 1731260 h 1731260"/>
              <a:gd name="connsiteX4" fmla="*/ 0 w 4153889"/>
              <a:gd name="connsiteY4" fmla="*/ 0 h 1731260"/>
              <a:gd name="connsiteX0" fmla="*/ 0 w 4153889"/>
              <a:gd name="connsiteY0" fmla="*/ 0 h 1731260"/>
              <a:gd name="connsiteX1" fmla="*/ 4153889 w 4153889"/>
              <a:gd name="connsiteY1" fmla="*/ 23091 h 1731260"/>
              <a:gd name="connsiteX2" fmla="*/ 3010889 w 4153889"/>
              <a:gd name="connsiteY2" fmla="*/ 1709325 h 1731260"/>
              <a:gd name="connsiteX3" fmla="*/ 11546 w 4153889"/>
              <a:gd name="connsiteY3" fmla="*/ 1731260 h 1731260"/>
              <a:gd name="connsiteX4" fmla="*/ 0 w 4153889"/>
              <a:gd name="connsiteY4" fmla="*/ 0 h 1731260"/>
              <a:gd name="connsiteX0" fmla="*/ 2147 w 4143336"/>
              <a:gd name="connsiteY0" fmla="*/ 15009 h 1708169"/>
              <a:gd name="connsiteX1" fmla="*/ 4143336 w 4143336"/>
              <a:gd name="connsiteY1" fmla="*/ 0 h 1708169"/>
              <a:gd name="connsiteX2" fmla="*/ 3000336 w 4143336"/>
              <a:gd name="connsiteY2" fmla="*/ 1686234 h 1708169"/>
              <a:gd name="connsiteX3" fmla="*/ 993 w 4143336"/>
              <a:gd name="connsiteY3" fmla="*/ 1708169 h 1708169"/>
              <a:gd name="connsiteX4" fmla="*/ 2147 w 4143336"/>
              <a:gd name="connsiteY4" fmla="*/ 15009 h 170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36" h="1708169">
                <a:moveTo>
                  <a:pt x="2147" y="15009"/>
                </a:moveTo>
                <a:lnTo>
                  <a:pt x="4143336" y="0"/>
                </a:lnTo>
                <a:lnTo>
                  <a:pt x="3000336" y="1686234"/>
                </a:lnTo>
                <a:lnTo>
                  <a:pt x="993" y="1708169"/>
                </a:lnTo>
                <a:cubicBezTo>
                  <a:pt x="-2856" y="1126849"/>
                  <a:pt x="5996" y="596329"/>
                  <a:pt x="2147" y="15009"/>
                </a:cubicBezTo>
                <a:close/>
              </a:path>
            </a:pathLst>
          </a:custGeom>
          <a:solidFill>
            <a:srgbClr val="FE5000"/>
          </a:solidFill>
          <a:ln>
            <a:noFill/>
          </a:ln>
        </p:spPr>
        <p:txBody>
          <a:bodyPr vert="horz" tIns="180000" rIns="900000" anchor="ctr" anchorCtr="0"/>
          <a:lstStyle>
            <a:lvl1pPr marL="180000" indent="0">
              <a:buNone/>
              <a:defRPr sz="24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18" name="Text Placeholder 5"/>
          <p:cNvSpPr>
            <a:spLocks noGrp="1"/>
          </p:cNvSpPr>
          <p:nvPr>
            <p:ph type="body" sz="quarter" idx="11" hasCustomPrompt="1"/>
          </p:nvPr>
        </p:nvSpPr>
        <p:spPr>
          <a:xfrm>
            <a:off x="4178463" y="4459975"/>
            <a:ext cx="4143336" cy="1708169"/>
          </a:xfrm>
          <a:custGeom>
            <a:avLst/>
            <a:gdLst>
              <a:gd name="connsiteX0" fmla="*/ 0 w 6613071"/>
              <a:gd name="connsiteY0" fmla="*/ 0 h 716415"/>
              <a:gd name="connsiteX1" fmla="*/ 6613071 w 6613071"/>
              <a:gd name="connsiteY1" fmla="*/ 0 h 716415"/>
              <a:gd name="connsiteX2" fmla="*/ 6613071 w 6613071"/>
              <a:gd name="connsiteY2" fmla="*/ 716415 h 716415"/>
              <a:gd name="connsiteX3" fmla="*/ 0 w 6613071"/>
              <a:gd name="connsiteY3" fmla="*/ 716415 h 716415"/>
              <a:gd name="connsiteX4" fmla="*/ 0 w 6613071"/>
              <a:gd name="connsiteY4" fmla="*/ 0 h 716415"/>
              <a:gd name="connsiteX0" fmla="*/ 0 w 8321798"/>
              <a:gd name="connsiteY0" fmla="*/ 0 h 716415"/>
              <a:gd name="connsiteX1" fmla="*/ 8321798 w 8321798"/>
              <a:gd name="connsiteY1" fmla="*/ 23091 h 716415"/>
              <a:gd name="connsiteX2" fmla="*/ 6613071 w 8321798"/>
              <a:gd name="connsiteY2" fmla="*/ 716415 h 716415"/>
              <a:gd name="connsiteX3" fmla="*/ 0 w 8321798"/>
              <a:gd name="connsiteY3" fmla="*/ 716415 h 716415"/>
              <a:gd name="connsiteX4" fmla="*/ 0 w 8321798"/>
              <a:gd name="connsiteY4" fmla="*/ 0 h 716415"/>
              <a:gd name="connsiteX0" fmla="*/ 0 w 8321798"/>
              <a:gd name="connsiteY0" fmla="*/ 0 h 1709325"/>
              <a:gd name="connsiteX1" fmla="*/ 8321798 w 8321798"/>
              <a:gd name="connsiteY1" fmla="*/ 23091 h 1709325"/>
              <a:gd name="connsiteX2" fmla="*/ 7178798 w 8321798"/>
              <a:gd name="connsiteY2" fmla="*/ 1709325 h 1709325"/>
              <a:gd name="connsiteX3" fmla="*/ 0 w 8321798"/>
              <a:gd name="connsiteY3" fmla="*/ 716415 h 1709325"/>
              <a:gd name="connsiteX4" fmla="*/ 0 w 8321798"/>
              <a:gd name="connsiteY4" fmla="*/ 0 h 1709325"/>
              <a:gd name="connsiteX0" fmla="*/ 0 w 8321798"/>
              <a:gd name="connsiteY0" fmla="*/ 0 h 1732415"/>
              <a:gd name="connsiteX1" fmla="*/ 8321798 w 8321798"/>
              <a:gd name="connsiteY1" fmla="*/ 23091 h 1732415"/>
              <a:gd name="connsiteX2" fmla="*/ 7178798 w 8321798"/>
              <a:gd name="connsiteY2" fmla="*/ 1709325 h 1732415"/>
              <a:gd name="connsiteX3" fmla="*/ 0 w 8321798"/>
              <a:gd name="connsiteY3" fmla="*/ 1732415 h 1732415"/>
              <a:gd name="connsiteX4" fmla="*/ 0 w 8321798"/>
              <a:gd name="connsiteY4" fmla="*/ 0 h 1732415"/>
              <a:gd name="connsiteX0" fmla="*/ 0 w 8321798"/>
              <a:gd name="connsiteY0" fmla="*/ 0 h 1743960"/>
              <a:gd name="connsiteX1" fmla="*/ 8321798 w 8321798"/>
              <a:gd name="connsiteY1" fmla="*/ 23091 h 1743960"/>
              <a:gd name="connsiteX2" fmla="*/ 7178798 w 8321798"/>
              <a:gd name="connsiteY2" fmla="*/ 1709325 h 1743960"/>
              <a:gd name="connsiteX3" fmla="*/ 4179455 w 8321798"/>
              <a:gd name="connsiteY3" fmla="*/ 1743960 h 1743960"/>
              <a:gd name="connsiteX4" fmla="*/ 0 w 8321798"/>
              <a:gd name="connsiteY4" fmla="*/ 0 h 1743960"/>
              <a:gd name="connsiteX0" fmla="*/ 0 w 4153889"/>
              <a:gd name="connsiteY0" fmla="*/ 0 h 1743960"/>
              <a:gd name="connsiteX1" fmla="*/ 4153889 w 4153889"/>
              <a:gd name="connsiteY1" fmla="*/ 23091 h 1743960"/>
              <a:gd name="connsiteX2" fmla="*/ 3010889 w 4153889"/>
              <a:gd name="connsiteY2" fmla="*/ 1709325 h 1743960"/>
              <a:gd name="connsiteX3" fmla="*/ 11546 w 4153889"/>
              <a:gd name="connsiteY3" fmla="*/ 1743960 h 1743960"/>
              <a:gd name="connsiteX4" fmla="*/ 0 w 4153889"/>
              <a:gd name="connsiteY4" fmla="*/ 0 h 1743960"/>
              <a:gd name="connsiteX0" fmla="*/ 0 w 4153889"/>
              <a:gd name="connsiteY0" fmla="*/ 0 h 1731260"/>
              <a:gd name="connsiteX1" fmla="*/ 4153889 w 4153889"/>
              <a:gd name="connsiteY1" fmla="*/ 23091 h 1731260"/>
              <a:gd name="connsiteX2" fmla="*/ 3010889 w 4153889"/>
              <a:gd name="connsiteY2" fmla="*/ 1709325 h 1731260"/>
              <a:gd name="connsiteX3" fmla="*/ 36946 w 4153889"/>
              <a:gd name="connsiteY3" fmla="*/ 1731260 h 1731260"/>
              <a:gd name="connsiteX4" fmla="*/ 0 w 4153889"/>
              <a:gd name="connsiteY4" fmla="*/ 0 h 1731260"/>
              <a:gd name="connsiteX0" fmla="*/ 0 w 4153889"/>
              <a:gd name="connsiteY0" fmla="*/ 0 h 1731260"/>
              <a:gd name="connsiteX1" fmla="*/ 4153889 w 4153889"/>
              <a:gd name="connsiteY1" fmla="*/ 23091 h 1731260"/>
              <a:gd name="connsiteX2" fmla="*/ 3010889 w 4153889"/>
              <a:gd name="connsiteY2" fmla="*/ 1709325 h 1731260"/>
              <a:gd name="connsiteX3" fmla="*/ 11546 w 4153889"/>
              <a:gd name="connsiteY3" fmla="*/ 1731260 h 1731260"/>
              <a:gd name="connsiteX4" fmla="*/ 0 w 4153889"/>
              <a:gd name="connsiteY4" fmla="*/ 0 h 1731260"/>
              <a:gd name="connsiteX0" fmla="*/ 2147 w 4143336"/>
              <a:gd name="connsiteY0" fmla="*/ 15009 h 1708169"/>
              <a:gd name="connsiteX1" fmla="*/ 4143336 w 4143336"/>
              <a:gd name="connsiteY1" fmla="*/ 0 h 1708169"/>
              <a:gd name="connsiteX2" fmla="*/ 3000336 w 4143336"/>
              <a:gd name="connsiteY2" fmla="*/ 1686234 h 1708169"/>
              <a:gd name="connsiteX3" fmla="*/ 993 w 4143336"/>
              <a:gd name="connsiteY3" fmla="*/ 1708169 h 1708169"/>
              <a:gd name="connsiteX4" fmla="*/ 2147 w 4143336"/>
              <a:gd name="connsiteY4" fmla="*/ 15009 h 170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36" h="1708169">
                <a:moveTo>
                  <a:pt x="2147" y="15009"/>
                </a:moveTo>
                <a:lnTo>
                  <a:pt x="4143336" y="0"/>
                </a:lnTo>
                <a:lnTo>
                  <a:pt x="3000336" y="1686234"/>
                </a:lnTo>
                <a:lnTo>
                  <a:pt x="993" y="1708169"/>
                </a:lnTo>
                <a:cubicBezTo>
                  <a:pt x="-2856" y="1126849"/>
                  <a:pt x="5996" y="596329"/>
                  <a:pt x="2147" y="15009"/>
                </a:cubicBezTo>
                <a:close/>
              </a:path>
            </a:pathLst>
          </a:custGeom>
          <a:solidFill>
            <a:srgbClr val="FE5000"/>
          </a:solidFill>
          <a:ln>
            <a:noFill/>
          </a:ln>
        </p:spPr>
        <p:txBody>
          <a:bodyPr vert="horz" tIns="180000" rIns="900000" anchor="ctr" anchorCtr="0"/>
          <a:lstStyle>
            <a:lvl1pPr marL="180000" indent="0">
              <a:buNone/>
              <a:defRPr sz="2400" b="0" i="0">
                <a:solidFill>
                  <a:schemeClr val="bg1"/>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
        <p:nvSpPr>
          <p:cNvPr id="19" name="Text Placeholder 5"/>
          <p:cNvSpPr>
            <a:spLocks noGrp="1"/>
          </p:cNvSpPr>
          <p:nvPr>
            <p:ph type="body" sz="quarter" idx="12" hasCustomPrompt="1"/>
          </p:nvPr>
        </p:nvSpPr>
        <p:spPr>
          <a:xfrm>
            <a:off x="692860" y="2487919"/>
            <a:ext cx="4144476" cy="1702782"/>
          </a:xfrm>
          <a:custGeom>
            <a:avLst/>
            <a:gdLst>
              <a:gd name="connsiteX0" fmla="*/ 0 w 3530641"/>
              <a:gd name="connsiteY0" fmla="*/ 0 h 716415"/>
              <a:gd name="connsiteX1" fmla="*/ 3530641 w 3530641"/>
              <a:gd name="connsiteY1" fmla="*/ 0 h 716415"/>
              <a:gd name="connsiteX2" fmla="*/ 3530641 w 3530641"/>
              <a:gd name="connsiteY2" fmla="*/ 716415 h 716415"/>
              <a:gd name="connsiteX3" fmla="*/ 0 w 3530641"/>
              <a:gd name="connsiteY3" fmla="*/ 716415 h 716415"/>
              <a:gd name="connsiteX4" fmla="*/ 0 w 3530641"/>
              <a:gd name="connsiteY4" fmla="*/ 0 h 716415"/>
              <a:gd name="connsiteX0" fmla="*/ 0 w 4148708"/>
              <a:gd name="connsiteY0" fmla="*/ 8467 h 716415"/>
              <a:gd name="connsiteX1" fmla="*/ 4148708 w 4148708"/>
              <a:gd name="connsiteY1" fmla="*/ 0 h 716415"/>
              <a:gd name="connsiteX2" fmla="*/ 4148708 w 4148708"/>
              <a:gd name="connsiteY2" fmla="*/ 716415 h 716415"/>
              <a:gd name="connsiteX3" fmla="*/ 618067 w 4148708"/>
              <a:gd name="connsiteY3" fmla="*/ 716415 h 716415"/>
              <a:gd name="connsiteX4" fmla="*/ 0 w 4148708"/>
              <a:gd name="connsiteY4" fmla="*/ 8467 h 716415"/>
              <a:gd name="connsiteX0" fmla="*/ 0 w 4148708"/>
              <a:gd name="connsiteY0" fmla="*/ 8467 h 1723948"/>
              <a:gd name="connsiteX1" fmla="*/ 4148708 w 4148708"/>
              <a:gd name="connsiteY1" fmla="*/ 0 h 1723948"/>
              <a:gd name="connsiteX2" fmla="*/ 4148708 w 4148708"/>
              <a:gd name="connsiteY2" fmla="*/ 716415 h 1723948"/>
              <a:gd name="connsiteX3" fmla="*/ 1168400 w 4148708"/>
              <a:gd name="connsiteY3" fmla="*/ 1723948 h 1723948"/>
              <a:gd name="connsiteX4" fmla="*/ 0 w 4148708"/>
              <a:gd name="connsiteY4" fmla="*/ 8467 h 1723948"/>
              <a:gd name="connsiteX0" fmla="*/ 0 w 4148708"/>
              <a:gd name="connsiteY0" fmla="*/ 8467 h 1723948"/>
              <a:gd name="connsiteX1" fmla="*/ 4148708 w 4148708"/>
              <a:gd name="connsiteY1" fmla="*/ 0 h 1723948"/>
              <a:gd name="connsiteX2" fmla="*/ 4148708 w 4148708"/>
              <a:gd name="connsiteY2" fmla="*/ 1715482 h 1723948"/>
              <a:gd name="connsiteX3" fmla="*/ 1168400 w 4148708"/>
              <a:gd name="connsiteY3" fmla="*/ 1723948 h 1723948"/>
              <a:gd name="connsiteX4" fmla="*/ 0 w 4148708"/>
              <a:gd name="connsiteY4" fmla="*/ 8467 h 1723948"/>
              <a:gd name="connsiteX0" fmla="*/ 0 w 2993008"/>
              <a:gd name="connsiteY0" fmla="*/ 33867 h 1723948"/>
              <a:gd name="connsiteX1" fmla="*/ 2993008 w 2993008"/>
              <a:gd name="connsiteY1" fmla="*/ 0 h 1723948"/>
              <a:gd name="connsiteX2" fmla="*/ 2993008 w 2993008"/>
              <a:gd name="connsiteY2" fmla="*/ 1715482 h 1723948"/>
              <a:gd name="connsiteX3" fmla="*/ 12700 w 2993008"/>
              <a:gd name="connsiteY3" fmla="*/ 1723948 h 1723948"/>
              <a:gd name="connsiteX4" fmla="*/ 0 w 2993008"/>
              <a:gd name="connsiteY4" fmla="*/ 33867 h 1723948"/>
              <a:gd name="connsiteX0" fmla="*/ 1117611 w 4110619"/>
              <a:gd name="connsiteY0" fmla="*/ 33867 h 1736648"/>
              <a:gd name="connsiteX1" fmla="*/ 4110619 w 4110619"/>
              <a:gd name="connsiteY1" fmla="*/ 0 h 1736648"/>
              <a:gd name="connsiteX2" fmla="*/ 4110619 w 4110619"/>
              <a:gd name="connsiteY2" fmla="*/ 1715482 h 1736648"/>
              <a:gd name="connsiteX3" fmla="*/ 11 w 4110619"/>
              <a:gd name="connsiteY3" fmla="*/ 1736648 h 1736648"/>
              <a:gd name="connsiteX4" fmla="*/ 1117611 w 4110619"/>
              <a:gd name="connsiteY4" fmla="*/ 33867 h 1736648"/>
              <a:gd name="connsiteX0" fmla="*/ 1117616 w 4110624"/>
              <a:gd name="connsiteY0" fmla="*/ 33867 h 1736648"/>
              <a:gd name="connsiteX1" fmla="*/ 4110624 w 4110624"/>
              <a:gd name="connsiteY1" fmla="*/ 0 h 1736648"/>
              <a:gd name="connsiteX2" fmla="*/ 4110624 w 4110624"/>
              <a:gd name="connsiteY2" fmla="*/ 1715482 h 1736648"/>
              <a:gd name="connsiteX3" fmla="*/ 16 w 4110624"/>
              <a:gd name="connsiteY3" fmla="*/ 1736648 h 1736648"/>
              <a:gd name="connsiteX4" fmla="*/ 1117616 w 4110624"/>
              <a:gd name="connsiteY4" fmla="*/ 33867 h 1736648"/>
              <a:gd name="connsiteX0" fmla="*/ 1117616 w 4110624"/>
              <a:gd name="connsiteY0" fmla="*/ 16934 h 1719715"/>
              <a:gd name="connsiteX1" fmla="*/ 4102158 w 4110624"/>
              <a:gd name="connsiteY1" fmla="*/ 0 h 1719715"/>
              <a:gd name="connsiteX2" fmla="*/ 4110624 w 4110624"/>
              <a:gd name="connsiteY2" fmla="*/ 1698549 h 1719715"/>
              <a:gd name="connsiteX3" fmla="*/ 16 w 4110624"/>
              <a:gd name="connsiteY3" fmla="*/ 1719715 h 1719715"/>
              <a:gd name="connsiteX4" fmla="*/ 1117616 w 4110624"/>
              <a:gd name="connsiteY4" fmla="*/ 16934 h 1719715"/>
              <a:gd name="connsiteX0" fmla="*/ 1117600 w 4110608"/>
              <a:gd name="connsiteY0" fmla="*/ 16934 h 1719715"/>
              <a:gd name="connsiteX1" fmla="*/ 4102142 w 4110608"/>
              <a:gd name="connsiteY1" fmla="*/ 0 h 1719715"/>
              <a:gd name="connsiteX2" fmla="*/ 4110608 w 4110608"/>
              <a:gd name="connsiteY2" fmla="*/ 1698549 h 1719715"/>
              <a:gd name="connsiteX3" fmla="*/ 0 w 4110608"/>
              <a:gd name="connsiteY3" fmla="*/ 1719715 h 1719715"/>
              <a:gd name="connsiteX4" fmla="*/ 1117600 w 4110608"/>
              <a:gd name="connsiteY4" fmla="*/ 16934 h 1719715"/>
              <a:gd name="connsiteX0" fmla="*/ 1151467 w 4144475"/>
              <a:gd name="connsiteY0" fmla="*/ 16934 h 1719715"/>
              <a:gd name="connsiteX1" fmla="*/ 4136009 w 4144475"/>
              <a:gd name="connsiteY1" fmla="*/ 0 h 1719715"/>
              <a:gd name="connsiteX2" fmla="*/ 4144475 w 4144475"/>
              <a:gd name="connsiteY2" fmla="*/ 1698549 h 1719715"/>
              <a:gd name="connsiteX3" fmla="*/ 0 w 4144475"/>
              <a:gd name="connsiteY3" fmla="*/ 1719715 h 1719715"/>
              <a:gd name="connsiteX4" fmla="*/ 1151467 w 4144475"/>
              <a:gd name="connsiteY4" fmla="*/ 16934 h 1719715"/>
              <a:gd name="connsiteX0" fmla="*/ 1151467 w 4144475"/>
              <a:gd name="connsiteY0" fmla="*/ 0 h 1702781"/>
              <a:gd name="connsiteX1" fmla="*/ 4136009 w 4144475"/>
              <a:gd name="connsiteY1" fmla="*/ 126999 h 1702781"/>
              <a:gd name="connsiteX2" fmla="*/ 4144475 w 4144475"/>
              <a:gd name="connsiteY2" fmla="*/ 1681615 h 1702781"/>
              <a:gd name="connsiteX3" fmla="*/ 0 w 4144475"/>
              <a:gd name="connsiteY3" fmla="*/ 1702781 h 1702781"/>
              <a:gd name="connsiteX4" fmla="*/ 1151467 w 4144475"/>
              <a:gd name="connsiteY4" fmla="*/ 0 h 1702781"/>
              <a:gd name="connsiteX0" fmla="*/ 1151467 w 4144476"/>
              <a:gd name="connsiteY0" fmla="*/ 1 h 1702782"/>
              <a:gd name="connsiteX1" fmla="*/ 4144476 w 4144476"/>
              <a:gd name="connsiteY1" fmla="*/ 0 h 1702782"/>
              <a:gd name="connsiteX2" fmla="*/ 4144475 w 4144476"/>
              <a:gd name="connsiteY2" fmla="*/ 1681616 h 1702782"/>
              <a:gd name="connsiteX3" fmla="*/ 0 w 4144476"/>
              <a:gd name="connsiteY3" fmla="*/ 1702782 h 1702782"/>
              <a:gd name="connsiteX4" fmla="*/ 1151467 w 4144476"/>
              <a:gd name="connsiteY4" fmla="*/ 1 h 1702782"/>
              <a:gd name="connsiteX0" fmla="*/ 1210733 w 4144476"/>
              <a:gd name="connsiteY0" fmla="*/ 93134 h 1702782"/>
              <a:gd name="connsiteX1" fmla="*/ 4144476 w 4144476"/>
              <a:gd name="connsiteY1" fmla="*/ 0 h 1702782"/>
              <a:gd name="connsiteX2" fmla="*/ 4144475 w 4144476"/>
              <a:gd name="connsiteY2" fmla="*/ 1681616 h 1702782"/>
              <a:gd name="connsiteX3" fmla="*/ 0 w 4144476"/>
              <a:gd name="connsiteY3" fmla="*/ 1702782 h 1702782"/>
              <a:gd name="connsiteX4" fmla="*/ 1210733 w 4144476"/>
              <a:gd name="connsiteY4" fmla="*/ 93134 h 1702782"/>
              <a:gd name="connsiteX0" fmla="*/ 1143000 w 4144476"/>
              <a:gd name="connsiteY0" fmla="*/ 1 h 1702782"/>
              <a:gd name="connsiteX1" fmla="*/ 4144476 w 4144476"/>
              <a:gd name="connsiteY1" fmla="*/ 0 h 1702782"/>
              <a:gd name="connsiteX2" fmla="*/ 4144475 w 4144476"/>
              <a:gd name="connsiteY2" fmla="*/ 1681616 h 1702782"/>
              <a:gd name="connsiteX3" fmla="*/ 0 w 4144476"/>
              <a:gd name="connsiteY3" fmla="*/ 1702782 h 1702782"/>
              <a:gd name="connsiteX4" fmla="*/ 1143000 w 4144476"/>
              <a:gd name="connsiteY4" fmla="*/ 1 h 1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476" h="1702782">
                <a:moveTo>
                  <a:pt x="1143000" y="1"/>
                </a:moveTo>
                <a:lnTo>
                  <a:pt x="4144476" y="0"/>
                </a:lnTo>
                <a:cubicBezTo>
                  <a:pt x="4144476" y="560539"/>
                  <a:pt x="4144475" y="1121077"/>
                  <a:pt x="4144475" y="1681616"/>
                </a:cubicBezTo>
                <a:lnTo>
                  <a:pt x="0" y="1702782"/>
                </a:lnTo>
                <a:cubicBezTo>
                  <a:pt x="486833" y="936222"/>
                  <a:pt x="825499" y="453294"/>
                  <a:pt x="1143000" y="1"/>
                </a:cubicBezTo>
                <a:close/>
              </a:path>
            </a:pathLst>
          </a:custGeom>
          <a:solidFill>
            <a:srgbClr val="FE5000"/>
          </a:solidFill>
        </p:spPr>
        <p:txBody>
          <a:bodyPr vert="horz" anchor="ctr" anchorCtr="0"/>
          <a:lstStyle>
            <a:lvl1pPr marL="1116000" marR="0" indent="0" algn="l" defTabSz="457200" rtl="0" eaLnBrk="1" fontAlgn="auto" latinLnBrk="0" hangingPunct="1">
              <a:lnSpc>
                <a:spcPct val="100000"/>
              </a:lnSpc>
              <a:spcBef>
                <a:spcPct val="20000"/>
              </a:spcBef>
              <a:spcAft>
                <a:spcPts val="0"/>
              </a:spcAft>
              <a:buClrTx/>
              <a:buSzTx/>
              <a:buFont typeface="Arial"/>
              <a:buNone/>
              <a:tabLst/>
              <a:defRPr sz="2400" b="0" i="0">
                <a:solidFill>
                  <a:srgbClr val="FFFFFF"/>
                </a:solidFill>
                <a:latin typeface="Solido Bold"/>
                <a:cs typeface="Solido Bold"/>
              </a:defRPr>
            </a:lvl1pPr>
            <a:lvl2pPr marL="742950" indent="-285750">
              <a:buFont typeface="Arial"/>
              <a:buChar char="•"/>
              <a:defRPr b="0" i="0">
                <a:solidFill>
                  <a:srgbClr val="E75C0A"/>
                </a:solidFill>
                <a:latin typeface="Solido Book"/>
                <a:cs typeface="Solido Book"/>
              </a:defRPr>
            </a:lvl2pPr>
            <a:lvl3pPr>
              <a:defRPr b="0" i="0">
                <a:latin typeface="Solido Book"/>
                <a:cs typeface="Solido Book"/>
              </a:defRPr>
            </a:lvl3pPr>
            <a:lvl4pPr>
              <a:defRPr b="0" i="0">
                <a:latin typeface="Solido Book"/>
                <a:cs typeface="Solido Book"/>
              </a:defRPr>
            </a:lvl4pPr>
            <a:lvl5pPr>
              <a:defRPr b="0" i="0">
                <a:latin typeface="Solido Book"/>
                <a:cs typeface="Solido Book"/>
              </a:defRPr>
            </a:lvl5pPr>
          </a:lstStyle>
          <a:p>
            <a:pPr lvl="0"/>
            <a:r>
              <a:rPr lang="en-GB" dirty="0" smtClean="0"/>
              <a:t>Click here to add a bevel box headline</a:t>
            </a:r>
          </a:p>
        </p:txBody>
      </p:sp>
    </p:spTree>
    <p:extLst>
      <p:ext uri="{BB962C8B-B14F-4D97-AF65-F5344CB8AC3E}">
        <p14:creationId xmlns:p14="http://schemas.microsoft.com/office/powerpoint/2010/main" val="2448176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ight Triangle 5"/>
          <p:cNvSpPr>
            <a:spLocks noChangeAspect="1"/>
          </p:cNvSpPr>
          <p:nvPr userDrawn="1"/>
        </p:nvSpPr>
        <p:spPr>
          <a:xfrm flipV="1">
            <a:off x="0" y="0"/>
            <a:ext cx="3600000" cy="5273248"/>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a:spLocks noChangeAspect="1"/>
          </p:cNvSpPr>
          <p:nvPr userDrawn="1"/>
        </p:nvSpPr>
        <p:spPr>
          <a:xfrm rot="10800000" flipV="1">
            <a:off x="7336164" y="4197272"/>
            <a:ext cx="1822236" cy="2669195"/>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BR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4169" y="171739"/>
            <a:ext cx="1797896" cy="2002143"/>
          </a:xfrm>
          <a:prstGeom prst="rect">
            <a:avLst/>
          </a:prstGeom>
        </p:spPr>
      </p:pic>
      <p:sp>
        <p:nvSpPr>
          <p:cNvPr id="4" name="Text Placeholder 2"/>
          <p:cNvSpPr txBox="1">
            <a:spLocks/>
          </p:cNvSpPr>
          <p:nvPr userDrawn="1"/>
        </p:nvSpPr>
        <p:spPr>
          <a:xfrm rot="5400000">
            <a:off x="-453155" y="692728"/>
            <a:ext cx="1526885" cy="4849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0" i="0" dirty="0" err="1" smtClean="0">
                <a:solidFill>
                  <a:schemeClr val="bg1"/>
                </a:solidFill>
                <a:latin typeface="Solido Bold"/>
                <a:cs typeface="Solido Bold"/>
              </a:rPr>
              <a:t>thebrooke.org</a:t>
            </a:r>
            <a:endParaRPr lang="en-GB" sz="1800" b="0" i="0" dirty="0">
              <a:solidFill>
                <a:schemeClr val="bg1"/>
              </a:solidFill>
              <a:latin typeface="Solido Book"/>
              <a:cs typeface="Solido Book"/>
            </a:endParaRPr>
          </a:p>
        </p:txBody>
      </p:sp>
    </p:spTree>
    <p:extLst>
      <p:ext uri="{BB962C8B-B14F-4D97-AF65-F5344CB8AC3E}">
        <p14:creationId xmlns:p14="http://schemas.microsoft.com/office/powerpoint/2010/main" val="1175955519"/>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reyaDowson.TheBrooke.1.JP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220408549"/>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ight Triangle 2"/>
          <p:cNvSpPr>
            <a:spLocks noChangeAspect="1"/>
          </p:cNvSpPr>
          <p:nvPr userDrawn="1"/>
        </p:nvSpPr>
        <p:spPr>
          <a:xfrm flipV="1">
            <a:off x="0" y="0"/>
            <a:ext cx="1083772" cy="1587500"/>
          </a:xfrm>
          <a:prstGeom prst="rtTriangle">
            <a:avLst/>
          </a:prstGeom>
          <a:solidFill>
            <a:srgbClr val="FE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26311"/>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66" r:id="rId3"/>
    <p:sldLayoutId id="2147483667"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3056660" y="3426691"/>
            <a:ext cx="5602431" cy="34867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4400" dirty="0" smtClean="0">
                <a:solidFill>
                  <a:schemeClr val="bg1"/>
                </a:solidFill>
                <a:latin typeface="Solido Book"/>
                <a:cs typeface="Solido Book"/>
              </a:rPr>
              <a:t>Brooke</a:t>
            </a:r>
          </a:p>
          <a:p>
            <a:pPr marL="0" indent="0">
              <a:buNone/>
            </a:pPr>
            <a:r>
              <a:rPr lang="en-GB" sz="3600" dirty="0" smtClean="0">
                <a:solidFill>
                  <a:schemeClr val="bg1"/>
                </a:solidFill>
                <a:latin typeface="Solido Book"/>
                <a:cs typeface="Solido Book"/>
              </a:rPr>
              <a:t>Speaker</a:t>
            </a:r>
          </a:p>
          <a:p>
            <a:endParaRPr lang="en-GB" sz="2400" b="0" i="0" dirty="0" smtClean="0">
              <a:solidFill>
                <a:schemeClr val="bg1"/>
              </a:solidFill>
              <a:latin typeface="Solido Book"/>
              <a:cs typeface="Solido Book"/>
            </a:endParaRPr>
          </a:p>
          <a:p>
            <a:pPr marL="0" indent="0">
              <a:buNone/>
            </a:pPr>
            <a:r>
              <a:rPr lang="en-GB" sz="2400" b="0" i="0" dirty="0" smtClean="0">
                <a:solidFill>
                  <a:schemeClr val="bg1"/>
                </a:solidFill>
                <a:latin typeface="Solido Book"/>
                <a:cs typeface="Solido Book"/>
              </a:rPr>
              <a:t>Date</a:t>
            </a:r>
            <a:endParaRPr lang="en-GB" sz="1400" b="0" i="0" dirty="0" smtClean="0">
              <a:solidFill>
                <a:schemeClr val="bg1"/>
              </a:solidFill>
              <a:latin typeface="Solido Book"/>
              <a:cs typeface="Solido Book"/>
            </a:endParaRPr>
          </a:p>
          <a:p>
            <a:pPr marL="0" lvl="1" indent="0">
              <a:buFont typeface="Arial"/>
              <a:buNone/>
            </a:pPr>
            <a:r>
              <a:rPr lang="en-GB" sz="1800" b="0" i="0" dirty="0" smtClean="0">
                <a:solidFill>
                  <a:schemeClr val="bg1"/>
                </a:solidFill>
                <a:latin typeface="Solido Book"/>
                <a:cs typeface="Solido Book"/>
              </a:rPr>
              <a:t>Venue / </a:t>
            </a:r>
            <a:r>
              <a:rPr lang="en-GB" sz="1800" b="0" i="0" dirty="0" err="1" smtClean="0">
                <a:solidFill>
                  <a:schemeClr val="bg1"/>
                </a:solidFill>
                <a:latin typeface="Solido Book"/>
                <a:cs typeface="Solido Book"/>
              </a:rPr>
              <a:t>Misc</a:t>
            </a:r>
            <a:endParaRPr lang="en-GB" sz="1800" b="0" i="0" dirty="0">
              <a:solidFill>
                <a:schemeClr val="bg1"/>
              </a:solidFill>
              <a:latin typeface="Solido Book"/>
              <a:cs typeface="Solido Book"/>
            </a:endParaRPr>
          </a:p>
        </p:txBody>
      </p:sp>
    </p:spTree>
    <p:extLst>
      <p:ext uri="{BB962C8B-B14F-4D97-AF65-F5344CB8AC3E}">
        <p14:creationId xmlns:p14="http://schemas.microsoft.com/office/powerpoint/2010/main" val="4191376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1520" y="1810580"/>
            <a:ext cx="8892480" cy="5047420"/>
          </a:xfrm>
        </p:spPr>
      </p:pic>
      <p:sp>
        <p:nvSpPr>
          <p:cNvPr id="9" name="TextBox 8"/>
          <p:cNvSpPr txBox="1"/>
          <p:nvPr/>
        </p:nvSpPr>
        <p:spPr>
          <a:xfrm>
            <a:off x="1060451" y="522515"/>
            <a:ext cx="7124700" cy="972457"/>
          </a:xfrm>
          <a:prstGeom prst="rect">
            <a:avLst/>
          </a:prstGeom>
        </p:spPr>
        <p:txBody>
          <a:bodyPr vert="horz" wrap="square" lIns="91440" tIns="45720" rIns="91440" bIns="45720" rtlCol="0">
            <a:normAutofit/>
          </a:bodyPr>
          <a:lstStyle/>
          <a:p>
            <a:pPr marL="0" indent="0" algn="ctr">
              <a:buNone/>
            </a:pPr>
            <a:r>
              <a:rPr lang="en-GB" sz="4400" b="1" i="0" dirty="0" smtClean="0">
                <a:solidFill>
                  <a:srgbClr val="FE5000"/>
                </a:solidFill>
                <a:latin typeface="Solido Book" pitchFamily="50" charset="0"/>
                <a:cs typeface="Solido Bold"/>
              </a:rPr>
              <a:t>Our Solution </a:t>
            </a:r>
          </a:p>
        </p:txBody>
      </p:sp>
      <p:pic>
        <p:nvPicPr>
          <p:cNvPr id="8"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00" y="1731055"/>
            <a:ext cx="9042400" cy="5132515"/>
          </a:xfrm>
          <a:prstGeom prst="rect">
            <a:avLst/>
          </a:prstGeom>
        </p:spPr>
      </p:pic>
    </p:spTree>
    <p:extLst>
      <p:ext uri="{BB962C8B-B14F-4D97-AF65-F5344CB8AC3E}">
        <p14:creationId xmlns:p14="http://schemas.microsoft.com/office/powerpoint/2010/main" val="4140978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405744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82409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915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204492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4021672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
        <p:nvSpPr>
          <p:cNvPr id="3" name="TextBox 2"/>
          <p:cNvSpPr txBox="1"/>
          <p:nvPr/>
        </p:nvSpPr>
        <p:spPr>
          <a:xfrm>
            <a:off x="2409371" y="420913"/>
            <a:ext cx="4397828" cy="827315"/>
          </a:xfrm>
          <a:prstGeom prst="rect">
            <a:avLst/>
          </a:prstGeom>
        </p:spPr>
        <p:txBody>
          <a:bodyPr vert="horz" wrap="square" lIns="91440" tIns="45720" rIns="91440" bIns="45720" rtlCol="0">
            <a:normAutofit fontScale="92500"/>
          </a:bodyPr>
          <a:lstStyle/>
          <a:p>
            <a:pPr marL="0" indent="0">
              <a:buNone/>
            </a:pPr>
            <a:r>
              <a:rPr lang="en-GB" sz="4400" b="1" i="0" dirty="0" smtClean="0">
                <a:solidFill>
                  <a:schemeClr val="bg1"/>
                </a:solidFill>
                <a:latin typeface="Solido Book" pitchFamily="50" charset="0"/>
                <a:cs typeface="Solido Bold"/>
              </a:rPr>
              <a:t>See the Difference</a:t>
            </a:r>
          </a:p>
        </p:txBody>
      </p:sp>
    </p:spTree>
    <p:extLst>
      <p:ext uri="{BB962C8B-B14F-4D97-AF65-F5344CB8AC3E}">
        <p14:creationId xmlns:p14="http://schemas.microsoft.com/office/powerpoint/2010/main" val="244409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
        <p:nvSpPr>
          <p:cNvPr id="5" name="TextBox 4"/>
          <p:cNvSpPr txBox="1"/>
          <p:nvPr/>
        </p:nvSpPr>
        <p:spPr>
          <a:xfrm>
            <a:off x="928914" y="5119906"/>
            <a:ext cx="7387772" cy="1192440"/>
          </a:xfrm>
          <a:prstGeom prst="rect">
            <a:avLst/>
          </a:prstGeom>
        </p:spPr>
        <p:txBody>
          <a:bodyPr vert="horz" wrap="square" lIns="91440" tIns="45720" rIns="91440" bIns="45720" rtlCol="0">
            <a:normAutofit/>
          </a:bodyPr>
          <a:lstStyle/>
          <a:p>
            <a:pPr marL="0" indent="0" algn="ctr">
              <a:buNone/>
            </a:pPr>
            <a:r>
              <a:rPr lang="en-GB" sz="5400" b="1" i="0" dirty="0" smtClean="0">
                <a:solidFill>
                  <a:schemeClr val="bg1"/>
                </a:solidFill>
                <a:latin typeface="Solido Book" pitchFamily="50" charset="0"/>
                <a:cs typeface="Solido Bold"/>
              </a:rPr>
              <a:t>Make a Difference</a:t>
            </a:r>
          </a:p>
        </p:txBody>
      </p:sp>
    </p:spTree>
    <p:extLst>
      <p:ext uri="{BB962C8B-B14F-4D97-AF65-F5344CB8AC3E}">
        <p14:creationId xmlns:p14="http://schemas.microsoft.com/office/powerpoint/2010/main" val="2572061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
        <p:nvSpPr>
          <p:cNvPr id="4" name="Text Placeholder 3"/>
          <p:cNvSpPr>
            <a:spLocks noGrp="1"/>
          </p:cNvSpPr>
          <p:nvPr>
            <p:ph type="body" sz="quarter" idx="11"/>
          </p:nvPr>
        </p:nvSpPr>
        <p:spPr>
          <a:xfrm>
            <a:off x="0" y="1538514"/>
            <a:ext cx="3478486" cy="1270695"/>
          </a:xfrm>
        </p:spPr>
        <p:txBody>
          <a:bodyPr/>
          <a:lstStyle/>
          <a:p>
            <a:r>
              <a:rPr lang="en-GB" sz="4400" b="1" dirty="0" smtClean="0">
                <a:solidFill>
                  <a:srgbClr val="FE5000"/>
                </a:solidFill>
              </a:rPr>
              <a:t>Thank you for listening!</a:t>
            </a:r>
            <a:endParaRPr lang="en-GB" sz="4400" b="1" dirty="0">
              <a:solidFill>
                <a:srgbClr val="FE5000"/>
              </a:solidFill>
            </a:endParaRPr>
          </a:p>
        </p:txBody>
      </p:sp>
      <p:sp>
        <p:nvSpPr>
          <p:cNvPr id="3" name="TextBox 2"/>
          <p:cNvSpPr txBox="1"/>
          <p:nvPr/>
        </p:nvSpPr>
        <p:spPr>
          <a:xfrm>
            <a:off x="239486" y="5007429"/>
            <a:ext cx="914400" cy="914400"/>
          </a:xfrm>
          <a:prstGeom prst="rect">
            <a:avLst/>
          </a:prstGeom>
        </p:spPr>
        <p:txBody>
          <a:bodyPr vert="horz" wrap="none" lIns="91440" tIns="45720" rIns="91440" bIns="45720" rtlCol="0">
            <a:normAutofit/>
          </a:bodyPr>
          <a:lstStyle/>
          <a:p>
            <a:pPr marL="0" indent="0">
              <a:buNone/>
            </a:pPr>
            <a:r>
              <a:rPr lang="en-GB" sz="4400" b="1" dirty="0">
                <a:solidFill>
                  <a:srgbClr val="FE5000"/>
                </a:solidFill>
                <a:latin typeface="Solido Book"/>
                <a:cs typeface="Solido Book"/>
              </a:rPr>
              <a:t>More information: thebrooke.org</a:t>
            </a:r>
          </a:p>
        </p:txBody>
      </p:sp>
    </p:spTree>
    <p:extLst>
      <p:ext uri="{BB962C8B-B14F-4D97-AF65-F5344CB8AC3E}">
        <p14:creationId xmlns:p14="http://schemas.microsoft.com/office/powerpoint/2010/main" val="672215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1644" y="554490"/>
            <a:ext cx="6594928" cy="1381352"/>
          </a:xfrm>
        </p:spPr>
        <p:txBody>
          <a:bodyPr/>
          <a:lstStyle/>
          <a:p>
            <a:pPr algn="ctr"/>
            <a:r>
              <a:rPr lang="en-US" b="1" dirty="0" smtClean="0"/>
              <a:t>A History of Brooke</a:t>
            </a:r>
            <a:endParaRPr lang="en-US" b="1" dirty="0"/>
          </a:p>
        </p:txBody>
      </p:sp>
      <p:sp>
        <p:nvSpPr>
          <p:cNvPr id="4" name="Footer Placeholder 3"/>
          <p:cNvSpPr>
            <a:spLocks noGrp="1"/>
          </p:cNvSpPr>
          <p:nvPr>
            <p:ph type="ftr" sz="quarter" idx="3"/>
          </p:nvPr>
        </p:nvSpPr>
        <p:spPr/>
        <p:txBody>
          <a:bodyPr/>
          <a:lstStyle/>
          <a:p>
            <a:pPr algn="l"/>
            <a:r>
              <a:rPr lang="en-US" dirty="0" smtClean="0"/>
              <a:t>Edit presentation title here / Edit date here / </a:t>
            </a:r>
            <a:r>
              <a:rPr lang="en-US" dirty="0" err="1" smtClean="0"/>
              <a:t>thebrooke.org</a:t>
            </a:r>
            <a:r>
              <a:rPr lang="en-US" dirty="0" smtClean="0"/>
              <a:t>  </a:t>
            </a:r>
            <a:endParaRPr lang="en-US" dirty="0"/>
          </a:p>
        </p:txBody>
      </p:sp>
    </p:spTree>
    <p:extLst>
      <p:ext uri="{BB962C8B-B14F-4D97-AF65-F5344CB8AC3E}">
        <p14:creationId xmlns:p14="http://schemas.microsoft.com/office/powerpoint/2010/main" val="274390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643" y="798286"/>
            <a:ext cx="6613071" cy="1381352"/>
          </a:xfrm>
        </p:spPr>
        <p:txBody>
          <a:bodyPr/>
          <a:lstStyle/>
          <a:p>
            <a:pPr algn="ctr"/>
            <a:r>
              <a:rPr lang="en-US" dirty="0" smtClean="0"/>
              <a:t>So where do you think Brooke works now?</a:t>
            </a:r>
            <a:endParaRPr lang="en-US" dirty="0"/>
          </a:p>
        </p:txBody>
      </p:sp>
      <p:sp>
        <p:nvSpPr>
          <p:cNvPr id="5" name="Footer Placeholder 4"/>
          <p:cNvSpPr>
            <a:spLocks noGrp="1"/>
          </p:cNvSpPr>
          <p:nvPr>
            <p:ph type="ftr" sz="quarter" idx="3"/>
          </p:nvPr>
        </p:nvSpPr>
        <p:spPr/>
        <p:txBody>
          <a:bodyPr/>
          <a:lstStyle/>
          <a:p>
            <a:pPr algn="l"/>
            <a:r>
              <a:rPr lang="en-US" dirty="0" smtClean="0"/>
              <a:t>Edit presentation title here / Edit date here / </a:t>
            </a:r>
            <a:r>
              <a:rPr lang="en-US" dirty="0" err="1" smtClean="0"/>
              <a:t>thebrooke.org</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304" y="2374670"/>
            <a:ext cx="3609524" cy="3600000"/>
          </a:xfrm>
          <a:prstGeom prst="rect">
            <a:avLst/>
          </a:prstGeom>
        </p:spPr>
      </p:pic>
    </p:spTree>
    <p:extLst>
      <p:ext uri="{BB962C8B-B14F-4D97-AF65-F5344CB8AC3E}">
        <p14:creationId xmlns:p14="http://schemas.microsoft.com/office/powerpoint/2010/main" val="382506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88213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
        <p:nvSpPr>
          <p:cNvPr id="7" name="Text Placeholder 6"/>
          <p:cNvSpPr>
            <a:spLocks noGrp="1"/>
          </p:cNvSpPr>
          <p:nvPr>
            <p:ph type="body" sz="quarter" idx="12"/>
          </p:nvPr>
        </p:nvSpPr>
        <p:spPr/>
        <p:txBody>
          <a:bodyPr/>
          <a:lstStyle/>
          <a:p>
            <a:r>
              <a:rPr lang="en-US" dirty="0" smtClean="0"/>
              <a:t>What kind of problems affect working horses, donkeys and mules?</a:t>
            </a:r>
            <a:endParaRPr lang="en-US" dirty="0"/>
          </a:p>
        </p:txBody>
      </p:sp>
      <p:sp>
        <p:nvSpPr>
          <p:cNvPr id="5" name="Text Placeholder 4"/>
          <p:cNvSpPr>
            <a:spLocks noGrp="1"/>
          </p:cNvSpPr>
          <p:nvPr>
            <p:ph type="body" sz="quarter" idx="10"/>
          </p:nvPr>
        </p:nvSpPr>
        <p:spPr/>
        <p:txBody>
          <a:bodyPr/>
          <a:lstStyle/>
          <a:p>
            <a:r>
              <a:rPr lang="en-US" dirty="0" smtClean="0"/>
              <a:t>In your opinion… </a:t>
            </a:r>
            <a:endParaRPr lang="en-US" dirty="0"/>
          </a:p>
        </p:txBody>
      </p:sp>
      <p:sp>
        <p:nvSpPr>
          <p:cNvPr id="6" name="Text Placeholder 5"/>
          <p:cNvSpPr>
            <a:spLocks noGrp="1"/>
          </p:cNvSpPr>
          <p:nvPr>
            <p:ph type="body" sz="quarter" idx="11"/>
          </p:nvPr>
        </p:nvSpPr>
        <p:spPr/>
        <p:txBody>
          <a:bodyPr/>
          <a:lstStyle/>
          <a:p>
            <a:r>
              <a:rPr lang="en-US" sz="2000" dirty="0" smtClean="0"/>
              <a:t>Think about hot, dusty work in poor countries where donkeys and horses often replace cars and lorries.</a:t>
            </a:r>
            <a:endParaRPr lang="en-US" sz="2000" dirty="0"/>
          </a:p>
        </p:txBody>
      </p:sp>
    </p:spTree>
    <p:extLst>
      <p:ext uri="{BB962C8B-B14F-4D97-AF65-F5344CB8AC3E}">
        <p14:creationId xmlns:p14="http://schemas.microsoft.com/office/powerpoint/2010/main" val="2243300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
        <p:nvSpPr>
          <p:cNvPr id="8" name="Title 1"/>
          <p:cNvSpPr txBox="1">
            <a:spLocks/>
          </p:cNvSpPr>
          <p:nvPr/>
        </p:nvSpPr>
        <p:spPr>
          <a:xfrm>
            <a:off x="451759" y="554490"/>
            <a:ext cx="6594928" cy="13813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6" name="Rectangle 5"/>
          <p:cNvSpPr/>
          <p:nvPr/>
        </p:nvSpPr>
        <p:spPr>
          <a:xfrm>
            <a:off x="990603" y="358340"/>
            <a:ext cx="3297464" cy="769441"/>
          </a:xfrm>
          <a:prstGeom prst="rect">
            <a:avLst/>
          </a:prstGeom>
        </p:spPr>
        <p:txBody>
          <a:bodyPr wrap="square">
            <a:spAutoFit/>
          </a:bodyPr>
          <a:lstStyle/>
          <a:p>
            <a:pPr algn="ctr"/>
            <a:r>
              <a:rPr lang="en-US" sz="4400" b="1" dirty="0" smtClean="0">
                <a:solidFill>
                  <a:schemeClr val="bg1"/>
                </a:solidFill>
                <a:latin typeface="Solido Book" pitchFamily="50" charset="0"/>
              </a:rPr>
              <a:t>The Problem </a:t>
            </a:r>
            <a:endParaRPr lang="en-GB" sz="4400" dirty="0">
              <a:solidFill>
                <a:schemeClr val="bg1"/>
              </a:solidFill>
              <a:latin typeface="Solido Book" pitchFamily="50" charset="0"/>
            </a:endParaRPr>
          </a:p>
        </p:txBody>
      </p:sp>
    </p:spTree>
    <p:extLst>
      <p:ext uri="{BB962C8B-B14F-4D97-AF65-F5344CB8AC3E}">
        <p14:creationId xmlns:p14="http://schemas.microsoft.com/office/powerpoint/2010/main" val="164494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2062973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3160382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US" smtClean="0"/>
              <a:t>Edit presentation title here / Edit date here / thebrooke.org  </a:t>
            </a:r>
            <a:endParaRPr lang="en-US" dirty="0"/>
          </a:p>
        </p:txBody>
      </p:sp>
    </p:spTree>
    <p:extLst>
      <p:ext uri="{BB962C8B-B14F-4D97-AF65-F5344CB8AC3E}">
        <p14:creationId xmlns:p14="http://schemas.microsoft.com/office/powerpoint/2010/main" val="124316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n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indent="0">
          <a:buNone/>
          <a:defRPr sz="4400" b="0" i="0" dirty="0" smtClean="0">
            <a:solidFill>
              <a:srgbClr val="E75C0A"/>
            </a:solidFill>
            <a:latin typeface="Solido Bold"/>
            <a:cs typeface="Solido Bold"/>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1959</Words>
  <Application>Microsoft Office PowerPoint</Application>
  <PresentationFormat>On-screen Show (4:3)</PresentationFormat>
  <Paragraphs>125</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Title Slide White</vt:lpstr>
      <vt:lpstr>1_Title Slide</vt:lpstr>
      <vt:lpstr>Non Title Page</vt:lpstr>
      <vt:lpstr>PowerPoint Presentation</vt:lpstr>
      <vt:lpstr>A History of Brooke</vt:lpstr>
      <vt:lpstr>So where do you think Brooke works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Shaverin</dc:creator>
  <cp:lastModifiedBy>David Saunders</cp:lastModifiedBy>
  <cp:revision>114</cp:revision>
  <dcterms:created xsi:type="dcterms:W3CDTF">2016-03-30T13:23:43Z</dcterms:created>
  <dcterms:modified xsi:type="dcterms:W3CDTF">2016-12-09T14:26:16Z</dcterms:modified>
</cp:coreProperties>
</file>